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56" r:id="rId2"/>
    <p:sldId id="352" r:id="rId3"/>
    <p:sldId id="289" r:id="rId4"/>
    <p:sldId id="354" r:id="rId5"/>
    <p:sldId id="355" r:id="rId6"/>
    <p:sldId id="356" r:id="rId7"/>
    <p:sldId id="410" r:id="rId8"/>
    <p:sldId id="353" r:id="rId9"/>
    <p:sldId id="358" r:id="rId10"/>
    <p:sldId id="359" r:id="rId11"/>
    <p:sldId id="360" r:id="rId12"/>
    <p:sldId id="361" r:id="rId13"/>
    <p:sldId id="369" r:id="rId14"/>
    <p:sldId id="370" r:id="rId15"/>
    <p:sldId id="371" r:id="rId16"/>
    <p:sldId id="372" r:id="rId17"/>
    <p:sldId id="373" r:id="rId18"/>
    <p:sldId id="375" r:id="rId19"/>
    <p:sldId id="376" r:id="rId20"/>
    <p:sldId id="377" r:id="rId21"/>
    <p:sldId id="378" r:id="rId22"/>
    <p:sldId id="433" r:id="rId23"/>
    <p:sldId id="436" r:id="rId24"/>
    <p:sldId id="458" r:id="rId25"/>
    <p:sldId id="437" r:id="rId26"/>
    <p:sldId id="385" r:id="rId27"/>
    <p:sldId id="386" r:id="rId28"/>
    <p:sldId id="391" r:id="rId29"/>
    <p:sldId id="417" r:id="rId30"/>
    <p:sldId id="418" r:id="rId31"/>
    <p:sldId id="438" r:id="rId32"/>
    <p:sldId id="439" r:id="rId33"/>
    <p:sldId id="387" r:id="rId34"/>
    <p:sldId id="411" r:id="rId35"/>
    <p:sldId id="412" r:id="rId36"/>
    <p:sldId id="389" r:id="rId37"/>
    <p:sldId id="413" r:id="rId38"/>
    <p:sldId id="419" r:id="rId39"/>
    <p:sldId id="440" r:id="rId40"/>
    <p:sldId id="441" r:id="rId41"/>
    <p:sldId id="442" r:id="rId42"/>
    <p:sldId id="414" r:id="rId43"/>
    <p:sldId id="420" r:id="rId44"/>
    <p:sldId id="445" r:id="rId45"/>
    <p:sldId id="443" r:id="rId46"/>
    <p:sldId id="444" r:id="rId47"/>
    <p:sldId id="415" r:id="rId48"/>
    <p:sldId id="421" r:id="rId49"/>
    <p:sldId id="447" r:id="rId50"/>
    <p:sldId id="446" r:id="rId51"/>
    <p:sldId id="416" r:id="rId52"/>
    <p:sldId id="390" r:id="rId53"/>
    <p:sldId id="392" r:id="rId54"/>
    <p:sldId id="393" r:id="rId55"/>
    <p:sldId id="394" r:id="rId56"/>
    <p:sldId id="395" r:id="rId57"/>
    <p:sldId id="396" r:id="rId58"/>
    <p:sldId id="398" r:id="rId59"/>
    <p:sldId id="399" r:id="rId60"/>
    <p:sldId id="400" r:id="rId61"/>
    <p:sldId id="402" r:id="rId62"/>
    <p:sldId id="426" r:id="rId63"/>
    <p:sldId id="452" r:id="rId64"/>
    <p:sldId id="455" r:id="rId65"/>
    <p:sldId id="453" r:id="rId66"/>
    <p:sldId id="457" r:id="rId67"/>
    <p:sldId id="456" r:id="rId68"/>
    <p:sldId id="454" r:id="rId69"/>
    <p:sldId id="434" r:id="rId70"/>
    <p:sldId id="403" r:id="rId71"/>
    <p:sldId id="423" r:id="rId72"/>
    <p:sldId id="424" r:id="rId73"/>
    <p:sldId id="448" r:id="rId74"/>
    <p:sldId id="407" r:id="rId75"/>
    <p:sldId id="450" r:id="rId76"/>
    <p:sldId id="451" r:id="rId77"/>
    <p:sldId id="449" r:id="rId78"/>
    <p:sldId id="351" r:id="rId79"/>
    <p:sldId id="287"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2BD5"/>
    <a:srgbClr val="0F9ED5"/>
    <a:srgbClr val="F2CEEF"/>
    <a:srgbClr val="CAEDFB"/>
    <a:srgbClr val="E97132"/>
    <a:srgbClr val="FBE2D5"/>
    <a:srgbClr val="4EA72E"/>
    <a:srgbClr val="DAF2D0"/>
    <a:srgbClr val="BFD1D2"/>
    <a:srgbClr val="3494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231" autoAdjust="0"/>
  </p:normalViewPr>
  <p:slideViewPr>
    <p:cSldViewPr snapToGrid="0">
      <p:cViewPr>
        <p:scale>
          <a:sx n="75" d="100"/>
          <a:sy n="75" d="100"/>
        </p:scale>
        <p:origin x="1020" y="-832"/>
      </p:cViewPr>
      <p:guideLst>
        <p:guide pos="288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a:ln w="19050">
                <a:solidFill>
                  <a:schemeClr val="accent1"/>
                </a:solidFill>
              </a:ln>
              <a:effectLst/>
            </c:spPr>
            <c:extLst>
              <c:ext xmlns:c16="http://schemas.microsoft.com/office/drawing/2014/chart" uri="{C3380CC4-5D6E-409C-BE32-E72D297353CC}">
                <c16:uniqueId val="{00000002-1E70-441A-A3E0-ABCFE5A542CF}"/>
              </c:ext>
            </c:extLst>
          </c:dPt>
          <c:dPt>
            <c:idx val="1"/>
            <c:bubble3D val="0"/>
            <c:spPr>
              <a:noFill/>
              <a:ln w="19050">
                <a:solidFill>
                  <a:schemeClr val="accent1"/>
                </a:solidFill>
              </a:ln>
              <a:effectLst/>
            </c:spPr>
            <c:extLst>
              <c:ext xmlns:c16="http://schemas.microsoft.com/office/drawing/2014/chart" uri="{C3380CC4-5D6E-409C-BE32-E72D297353CC}">
                <c16:uniqueId val="{00000003-1E70-441A-A3E0-ABCFE5A542CF}"/>
              </c:ext>
            </c:extLst>
          </c:dPt>
          <c:dPt>
            <c:idx val="2"/>
            <c:bubble3D val="0"/>
            <c:spPr>
              <a:noFill/>
              <a:ln w="19050">
                <a:solidFill>
                  <a:schemeClr val="accent1"/>
                </a:solidFill>
              </a:ln>
              <a:effectLst/>
            </c:spPr>
            <c:extLst>
              <c:ext xmlns:c16="http://schemas.microsoft.com/office/drawing/2014/chart" uri="{C3380CC4-5D6E-409C-BE32-E72D297353CC}">
                <c16:uniqueId val="{00000001-1E70-441A-A3E0-ABCFE5A542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8-4C13-8A03-EDE84358FD65}"/>
              </c:ext>
            </c:extLst>
          </c:dPt>
          <c:cat>
            <c:strRef>
              <c:f>Sheet1!$A$2:$A$5</c:f>
              <c:strCache>
                <c:ptCount val="3"/>
                <c:pt idx="0">
                  <c:v>1st Qtr</c:v>
                </c:pt>
                <c:pt idx="1">
                  <c:v>2nd Qtr</c:v>
                </c:pt>
                <c:pt idx="2">
                  <c:v>3rd Qtr</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0-1E70-441A-A3E0-ABCFE5A542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a:ln w="19050">
                <a:solidFill>
                  <a:schemeClr val="accent1"/>
                </a:solidFill>
              </a:ln>
              <a:effectLst/>
            </c:spPr>
            <c:extLst>
              <c:ext xmlns:c16="http://schemas.microsoft.com/office/drawing/2014/chart" uri="{C3380CC4-5D6E-409C-BE32-E72D297353CC}">
                <c16:uniqueId val="{00000002-1E70-441A-A3E0-ABCFE5A542CF}"/>
              </c:ext>
            </c:extLst>
          </c:dPt>
          <c:dPt>
            <c:idx val="1"/>
            <c:bubble3D val="0"/>
            <c:spPr>
              <a:noFill/>
              <a:ln w="19050">
                <a:solidFill>
                  <a:schemeClr val="accent1"/>
                </a:solidFill>
              </a:ln>
              <a:effectLst/>
            </c:spPr>
            <c:extLst>
              <c:ext xmlns:c16="http://schemas.microsoft.com/office/drawing/2014/chart" uri="{C3380CC4-5D6E-409C-BE32-E72D297353CC}">
                <c16:uniqueId val="{00000003-1E70-441A-A3E0-ABCFE5A542CF}"/>
              </c:ext>
            </c:extLst>
          </c:dPt>
          <c:dPt>
            <c:idx val="2"/>
            <c:bubble3D val="0"/>
            <c:spPr>
              <a:noFill/>
              <a:ln w="19050">
                <a:solidFill>
                  <a:schemeClr val="accent1"/>
                </a:solidFill>
              </a:ln>
              <a:effectLst/>
            </c:spPr>
            <c:extLst>
              <c:ext xmlns:c16="http://schemas.microsoft.com/office/drawing/2014/chart" uri="{C3380CC4-5D6E-409C-BE32-E72D297353CC}">
                <c16:uniqueId val="{00000001-1E70-441A-A3E0-ABCFE5A542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8-4C13-8A03-EDE84358FD65}"/>
              </c:ext>
            </c:extLst>
          </c:dPt>
          <c:cat>
            <c:strRef>
              <c:f>Sheet1!$A$2:$A$5</c:f>
              <c:strCache>
                <c:ptCount val="3"/>
                <c:pt idx="0">
                  <c:v>1st Qtr</c:v>
                </c:pt>
                <c:pt idx="1">
                  <c:v>2nd Qtr</c:v>
                </c:pt>
                <c:pt idx="2">
                  <c:v>3rd Qtr</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0-1E70-441A-A3E0-ABCFE5A542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a:ln w="19050">
                <a:solidFill>
                  <a:schemeClr val="accent1"/>
                </a:solidFill>
              </a:ln>
              <a:effectLst/>
            </c:spPr>
            <c:extLst>
              <c:ext xmlns:c16="http://schemas.microsoft.com/office/drawing/2014/chart" uri="{C3380CC4-5D6E-409C-BE32-E72D297353CC}">
                <c16:uniqueId val="{00000002-1E70-441A-A3E0-ABCFE5A542CF}"/>
              </c:ext>
            </c:extLst>
          </c:dPt>
          <c:dPt>
            <c:idx val="1"/>
            <c:bubble3D val="0"/>
            <c:spPr>
              <a:noFill/>
              <a:ln w="19050">
                <a:solidFill>
                  <a:schemeClr val="accent1"/>
                </a:solidFill>
              </a:ln>
              <a:effectLst/>
            </c:spPr>
            <c:extLst>
              <c:ext xmlns:c16="http://schemas.microsoft.com/office/drawing/2014/chart" uri="{C3380CC4-5D6E-409C-BE32-E72D297353CC}">
                <c16:uniqueId val="{00000003-1E70-441A-A3E0-ABCFE5A542CF}"/>
              </c:ext>
            </c:extLst>
          </c:dPt>
          <c:dPt>
            <c:idx val="2"/>
            <c:bubble3D val="0"/>
            <c:spPr>
              <a:noFill/>
              <a:ln w="19050">
                <a:solidFill>
                  <a:schemeClr val="accent1"/>
                </a:solidFill>
              </a:ln>
              <a:effectLst/>
            </c:spPr>
            <c:extLst>
              <c:ext xmlns:c16="http://schemas.microsoft.com/office/drawing/2014/chart" uri="{C3380CC4-5D6E-409C-BE32-E72D297353CC}">
                <c16:uniqueId val="{00000001-1E70-441A-A3E0-ABCFE5A542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8-4C13-8A03-EDE84358FD65}"/>
              </c:ext>
            </c:extLst>
          </c:dPt>
          <c:cat>
            <c:strRef>
              <c:f>Sheet1!$A$2:$A$5</c:f>
              <c:strCache>
                <c:ptCount val="3"/>
                <c:pt idx="0">
                  <c:v>1st Qtr</c:v>
                </c:pt>
                <c:pt idx="1">
                  <c:v>2nd Qtr</c:v>
                </c:pt>
                <c:pt idx="2">
                  <c:v>3rd Qtr</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0-1E70-441A-A3E0-ABCFE5A542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a:ln w="19050">
                <a:solidFill>
                  <a:schemeClr val="accent1"/>
                </a:solidFill>
              </a:ln>
              <a:effectLst/>
            </c:spPr>
            <c:extLst>
              <c:ext xmlns:c16="http://schemas.microsoft.com/office/drawing/2014/chart" uri="{C3380CC4-5D6E-409C-BE32-E72D297353CC}">
                <c16:uniqueId val="{00000002-1E70-441A-A3E0-ABCFE5A542CF}"/>
              </c:ext>
            </c:extLst>
          </c:dPt>
          <c:dPt>
            <c:idx val="1"/>
            <c:bubble3D val="0"/>
            <c:spPr>
              <a:noFill/>
              <a:ln w="19050">
                <a:solidFill>
                  <a:schemeClr val="accent1"/>
                </a:solidFill>
              </a:ln>
              <a:effectLst/>
            </c:spPr>
            <c:extLst>
              <c:ext xmlns:c16="http://schemas.microsoft.com/office/drawing/2014/chart" uri="{C3380CC4-5D6E-409C-BE32-E72D297353CC}">
                <c16:uniqueId val="{00000003-1E70-441A-A3E0-ABCFE5A542CF}"/>
              </c:ext>
            </c:extLst>
          </c:dPt>
          <c:dPt>
            <c:idx val="2"/>
            <c:bubble3D val="0"/>
            <c:spPr>
              <a:noFill/>
              <a:ln w="19050">
                <a:solidFill>
                  <a:schemeClr val="accent1"/>
                </a:solidFill>
              </a:ln>
              <a:effectLst/>
            </c:spPr>
            <c:extLst>
              <c:ext xmlns:c16="http://schemas.microsoft.com/office/drawing/2014/chart" uri="{C3380CC4-5D6E-409C-BE32-E72D297353CC}">
                <c16:uniqueId val="{00000001-1E70-441A-A3E0-ABCFE5A542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8-4C13-8A03-EDE84358FD65}"/>
              </c:ext>
            </c:extLst>
          </c:dPt>
          <c:cat>
            <c:strRef>
              <c:f>Sheet1!$A$2:$A$5</c:f>
              <c:strCache>
                <c:ptCount val="3"/>
                <c:pt idx="0">
                  <c:v>1st Qtr</c:v>
                </c:pt>
                <c:pt idx="1">
                  <c:v>2nd Qtr</c:v>
                </c:pt>
                <c:pt idx="2">
                  <c:v>3rd Qtr</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0-1E70-441A-A3E0-ABCFE5A542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6D0E06-9057-4603-A0E5-FD65E188AB23}" type="doc">
      <dgm:prSet loTypeId="urn:microsoft.com/office/officeart/2018/5/layout/IconCircleLabelList" loCatId="icon" qsTypeId="urn:microsoft.com/office/officeart/2005/8/quickstyle/simple1" qsCatId="simple" csTypeId="urn:microsoft.com/office/officeart/2005/8/colors/accent5_3" csCatId="accent5" phldr="1"/>
      <dgm:spPr/>
      <dgm:t>
        <a:bodyPr/>
        <a:lstStyle/>
        <a:p>
          <a:endParaRPr lang="en-US"/>
        </a:p>
      </dgm:t>
    </dgm:pt>
    <dgm:pt modelId="{64D2CC23-717D-44C4-988B-B1AF6988B85D}">
      <dgm:prSet/>
      <dgm:spPr/>
      <dgm:t>
        <a:bodyPr/>
        <a:lstStyle/>
        <a:p>
          <a:pPr>
            <a:lnSpc>
              <a:spcPct val="100000"/>
            </a:lnSpc>
            <a:defRPr cap="all"/>
          </a:pPr>
          <a:r>
            <a:rPr lang="es-ES" b="1" dirty="0">
              <a:latin typeface="Malacitana-Sans"/>
            </a:rPr>
            <a:t>Fundamentos (Computación cuántica)</a:t>
          </a:r>
          <a:endParaRPr lang="en-US" b="1" dirty="0">
            <a:latin typeface="Malacitana-Sans"/>
          </a:endParaRPr>
        </a:p>
      </dgm:t>
    </dgm:pt>
    <dgm:pt modelId="{1E4DC427-0246-4C71-95BC-8BD0440C5D2E}" type="parTrans" cxnId="{4AC07BDC-E0AC-4510-84A3-39FC217B98E7}">
      <dgm:prSet/>
      <dgm:spPr/>
      <dgm:t>
        <a:bodyPr/>
        <a:lstStyle/>
        <a:p>
          <a:endParaRPr lang="en-US"/>
        </a:p>
      </dgm:t>
    </dgm:pt>
    <dgm:pt modelId="{815B81AA-C61C-4CA1-8912-4FE0D67BD9B5}" type="sibTrans" cxnId="{4AC07BDC-E0AC-4510-84A3-39FC217B98E7}">
      <dgm:prSet/>
      <dgm:spPr/>
      <dgm:t>
        <a:bodyPr/>
        <a:lstStyle/>
        <a:p>
          <a:endParaRPr lang="en-US"/>
        </a:p>
      </dgm:t>
    </dgm:pt>
    <dgm:pt modelId="{5B4CBF0D-0A27-4937-A44E-34F722E374AD}" type="pres">
      <dgm:prSet presAssocID="{3C6D0E06-9057-4603-A0E5-FD65E188AB23}" presName="root" presStyleCnt="0">
        <dgm:presLayoutVars>
          <dgm:dir/>
          <dgm:resizeHandles val="exact"/>
        </dgm:presLayoutVars>
      </dgm:prSet>
      <dgm:spPr/>
    </dgm:pt>
    <dgm:pt modelId="{72A438D4-9113-47D0-9401-49624C459BFE}" type="pres">
      <dgm:prSet presAssocID="{64D2CC23-717D-44C4-988B-B1AF6988B85D}" presName="compNode" presStyleCnt="0"/>
      <dgm:spPr/>
    </dgm:pt>
    <dgm:pt modelId="{2434EB4E-EE91-49CF-B2DF-8484842F185D}" type="pres">
      <dgm:prSet presAssocID="{64D2CC23-717D-44C4-988B-B1AF6988B85D}" presName="iconBgRect" presStyleLbl="bgShp" presStyleIdx="0" presStyleCnt="1"/>
      <dgm:spPr/>
    </dgm:pt>
    <dgm:pt modelId="{845EEA34-2284-4144-B63D-C7F4A9F9A9F6}" type="pres">
      <dgm:prSet presAssocID="{64D2CC23-717D-44C4-988B-B1AF6988B85D}"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4CA342DF-2DBB-43A1-8AE0-F13BA504F365}" type="pres">
      <dgm:prSet presAssocID="{64D2CC23-717D-44C4-988B-B1AF6988B85D}" presName="spaceRect" presStyleCnt="0"/>
      <dgm:spPr/>
    </dgm:pt>
    <dgm:pt modelId="{9E9925E8-B346-4FE3-BD7B-5D71E39459D4}" type="pres">
      <dgm:prSet presAssocID="{64D2CC23-717D-44C4-988B-B1AF6988B85D}" presName="textRect" presStyleLbl="revTx" presStyleIdx="0" presStyleCnt="1">
        <dgm:presLayoutVars>
          <dgm:chMax val="1"/>
          <dgm:chPref val="1"/>
        </dgm:presLayoutVars>
      </dgm:prSet>
      <dgm:spPr/>
    </dgm:pt>
  </dgm:ptLst>
  <dgm:cxnLst>
    <dgm:cxn modelId="{DC0B8C44-0FCD-43D4-8C39-98EA0E6A352D}" type="presOf" srcId="{3C6D0E06-9057-4603-A0E5-FD65E188AB23}" destId="{5B4CBF0D-0A27-4937-A44E-34F722E374AD}" srcOrd="0" destOrd="0" presId="urn:microsoft.com/office/officeart/2018/5/layout/IconCircleLabelList"/>
    <dgm:cxn modelId="{B701694A-0211-46B3-93FF-D903CEDCCCAD}" type="presOf" srcId="{64D2CC23-717D-44C4-988B-B1AF6988B85D}" destId="{9E9925E8-B346-4FE3-BD7B-5D71E39459D4}" srcOrd="0" destOrd="0" presId="urn:microsoft.com/office/officeart/2018/5/layout/IconCircleLabelList"/>
    <dgm:cxn modelId="{4AC07BDC-E0AC-4510-84A3-39FC217B98E7}" srcId="{3C6D0E06-9057-4603-A0E5-FD65E188AB23}" destId="{64D2CC23-717D-44C4-988B-B1AF6988B85D}" srcOrd="0" destOrd="0" parTransId="{1E4DC427-0246-4C71-95BC-8BD0440C5D2E}" sibTransId="{815B81AA-C61C-4CA1-8912-4FE0D67BD9B5}"/>
    <dgm:cxn modelId="{DD03E23D-D794-4F83-8D86-E38B253FCC97}" type="presParOf" srcId="{5B4CBF0D-0A27-4937-A44E-34F722E374AD}" destId="{72A438D4-9113-47D0-9401-49624C459BFE}" srcOrd="0" destOrd="0" presId="urn:microsoft.com/office/officeart/2018/5/layout/IconCircleLabelList"/>
    <dgm:cxn modelId="{88C24C23-A451-47AE-B73A-BE38438D013D}" type="presParOf" srcId="{72A438D4-9113-47D0-9401-49624C459BFE}" destId="{2434EB4E-EE91-49CF-B2DF-8484842F185D}" srcOrd="0" destOrd="0" presId="urn:microsoft.com/office/officeart/2018/5/layout/IconCircleLabelList"/>
    <dgm:cxn modelId="{3261B600-122E-4222-B17E-80912FE7314F}" type="presParOf" srcId="{72A438D4-9113-47D0-9401-49624C459BFE}" destId="{845EEA34-2284-4144-B63D-C7F4A9F9A9F6}" srcOrd="1" destOrd="0" presId="urn:microsoft.com/office/officeart/2018/5/layout/IconCircleLabelList"/>
    <dgm:cxn modelId="{1E5540DE-E445-402F-80FE-F62522F3E4FD}" type="presParOf" srcId="{72A438D4-9113-47D0-9401-49624C459BFE}" destId="{4CA342DF-2DBB-43A1-8AE0-F13BA504F365}" srcOrd="2" destOrd="0" presId="urn:microsoft.com/office/officeart/2018/5/layout/IconCircleLabelList"/>
    <dgm:cxn modelId="{1536863F-35CF-4B85-B228-8EC23D838EF6}" type="presParOf" srcId="{72A438D4-9113-47D0-9401-49624C459BFE}" destId="{9E9925E8-B346-4FE3-BD7B-5D71E39459D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4EA773-65EA-451A-ADF6-FB5F886F496B}" type="doc">
      <dgm:prSet loTypeId="urn:microsoft.com/office/officeart/2018/5/layout/IconCircleLabelList" loCatId="icon" qsTypeId="urn:microsoft.com/office/officeart/2005/8/quickstyle/simple1" qsCatId="simple" csTypeId="urn:microsoft.com/office/officeart/2005/8/colors/accent5_5" csCatId="accent5" phldr="1"/>
      <dgm:spPr/>
      <dgm:t>
        <a:bodyPr/>
        <a:lstStyle/>
        <a:p>
          <a:endParaRPr lang="en-US"/>
        </a:p>
      </dgm:t>
    </dgm:pt>
    <dgm:pt modelId="{FF48D8FA-2C10-4D6A-9876-3C8068D7F651}">
      <dgm:prSet/>
      <dgm:spPr/>
      <dgm:t>
        <a:bodyPr/>
        <a:lstStyle/>
        <a:p>
          <a:pPr>
            <a:lnSpc>
              <a:spcPct val="100000"/>
            </a:lnSpc>
            <a:defRPr cap="all"/>
          </a:pPr>
          <a:r>
            <a:rPr lang="es-ES" dirty="0">
              <a:latin typeface="Malacitana-Sans"/>
            </a:rPr>
            <a:t>Fundamentos (computación cuántica)</a:t>
          </a:r>
          <a:endParaRPr lang="en-US" dirty="0">
            <a:latin typeface="Malacitana-Sans"/>
          </a:endParaRPr>
        </a:p>
      </dgm:t>
    </dgm:pt>
    <dgm:pt modelId="{69A15AA3-2B7E-412B-85B3-7FE5F536C785}" type="parTrans" cxnId="{6FB5B813-ED59-472D-A90A-9DE151BD42CA}">
      <dgm:prSet/>
      <dgm:spPr/>
      <dgm:t>
        <a:bodyPr/>
        <a:lstStyle/>
        <a:p>
          <a:endParaRPr lang="en-US"/>
        </a:p>
      </dgm:t>
    </dgm:pt>
    <dgm:pt modelId="{DBCE14C2-5BE1-48B6-80A7-CFFABA09D076}" type="sibTrans" cxnId="{6FB5B813-ED59-472D-A90A-9DE151BD42CA}">
      <dgm:prSet/>
      <dgm:spPr/>
      <dgm:t>
        <a:bodyPr/>
        <a:lstStyle/>
        <a:p>
          <a:endParaRPr lang="en-US"/>
        </a:p>
      </dgm:t>
    </dgm:pt>
    <dgm:pt modelId="{763951F6-ED27-463E-9E34-C82B42A70BBC}">
      <dgm:prSet/>
      <dgm:spPr/>
      <dgm:t>
        <a:bodyPr/>
        <a:lstStyle/>
        <a:p>
          <a:pPr>
            <a:lnSpc>
              <a:spcPct val="100000"/>
            </a:lnSpc>
            <a:defRPr cap="all"/>
          </a:pPr>
          <a:r>
            <a:rPr lang="es-ES" dirty="0">
              <a:latin typeface="Malacitana-Sans"/>
            </a:rPr>
            <a:t>Contexto</a:t>
          </a:r>
          <a:endParaRPr lang="en-US" dirty="0">
            <a:latin typeface="Malacitana-Sans"/>
          </a:endParaRPr>
        </a:p>
      </dgm:t>
    </dgm:pt>
    <dgm:pt modelId="{0E1315F7-69CE-4582-943D-E216B9F93149}" type="parTrans" cxnId="{E466EBC2-2B08-425E-8342-B2E11700BE05}">
      <dgm:prSet/>
      <dgm:spPr/>
      <dgm:t>
        <a:bodyPr/>
        <a:lstStyle/>
        <a:p>
          <a:endParaRPr lang="en-US"/>
        </a:p>
      </dgm:t>
    </dgm:pt>
    <dgm:pt modelId="{5D9EBB1B-7881-48C9-99FA-77B227007095}" type="sibTrans" cxnId="{E466EBC2-2B08-425E-8342-B2E11700BE05}">
      <dgm:prSet/>
      <dgm:spPr/>
      <dgm:t>
        <a:bodyPr/>
        <a:lstStyle/>
        <a:p>
          <a:endParaRPr lang="en-US"/>
        </a:p>
      </dgm:t>
    </dgm:pt>
    <dgm:pt modelId="{AB4F0BFA-F65C-41C9-A5AB-6B27EF35F01E}">
      <dgm:prSet/>
      <dgm:spPr/>
      <dgm:t>
        <a:bodyPr/>
        <a:lstStyle/>
        <a:p>
          <a:pPr>
            <a:lnSpc>
              <a:spcPct val="100000"/>
            </a:lnSpc>
            <a:defRPr cap="all"/>
          </a:pPr>
          <a:r>
            <a:rPr lang="es-ES" dirty="0">
              <a:latin typeface="Malacitana-Sans"/>
            </a:rPr>
            <a:t>Sistema de evaluación aplicaciones híbridas</a:t>
          </a:r>
          <a:endParaRPr lang="en-US" dirty="0">
            <a:latin typeface="Malacitana-Sans"/>
          </a:endParaRPr>
        </a:p>
      </dgm:t>
    </dgm:pt>
    <dgm:pt modelId="{30B74AD6-E9B6-4305-9227-91B14DFA2A3F}" type="parTrans" cxnId="{092970E5-4265-4FE2-A6B4-743747FF97DA}">
      <dgm:prSet/>
      <dgm:spPr/>
      <dgm:t>
        <a:bodyPr/>
        <a:lstStyle/>
        <a:p>
          <a:endParaRPr lang="en-US"/>
        </a:p>
      </dgm:t>
    </dgm:pt>
    <dgm:pt modelId="{04FEEDF7-38D0-4F68-808F-5A355056E7AA}" type="sibTrans" cxnId="{092970E5-4265-4FE2-A6B4-743747FF97DA}">
      <dgm:prSet/>
      <dgm:spPr/>
      <dgm:t>
        <a:bodyPr/>
        <a:lstStyle/>
        <a:p>
          <a:endParaRPr lang="en-US"/>
        </a:p>
      </dgm:t>
    </dgm:pt>
    <dgm:pt modelId="{5B80C539-2A9A-4511-B800-99F87B8B17CC}">
      <dgm:prSet/>
      <dgm:spPr/>
      <dgm:t>
        <a:bodyPr/>
        <a:lstStyle/>
        <a:p>
          <a:pPr>
            <a:lnSpc>
              <a:spcPct val="100000"/>
            </a:lnSpc>
            <a:defRPr cap="all"/>
          </a:pPr>
          <a:r>
            <a:rPr lang="es-ES" b="1" dirty="0">
              <a:latin typeface="Malacitana-Sans"/>
            </a:rPr>
            <a:t>Demostración</a:t>
          </a:r>
          <a:endParaRPr lang="en-US" b="1" dirty="0">
            <a:latin typeface="Malacitana-Sans"/>
          </a:endParaRPr>
        </a:p>
      </dgm:t>
    </dgm:pt>
    <dgm:pt modelId="{40E03643-3B9E-44F4-B665-A29DA8DC503C}" type="parTrans" cxnId="{96108965-B6BD-4C74-A689-FC06D9DBED4E}">
      <dgm:prSet/>
      <dgm:spPr/>
      <dgm:t>
        <a:bodyPr/>
        <a:lstStyle/>
        <a:p>
          <a:endParaRPr lang="en-US"/>
        </a:p>
      </dgm:t>
    </dgm:pt>
    <dgm:pt modelId="{46ED5068-B5C3-4FAB-83AF-0915AFCE017A}" type="sibTrans" cxnId="{96108965-B6BD-4C74-A689-FC06D9DBED4E}">
      <dgm:prSet/>
      <dgm:spPr/>
      <dgm:t>
        <a:bodyPr/>
        <a:lstStyle/>
        <a:p>
          <a:endParaRPr lang="en-US"/>
        </a:p>
      </dgm:t>
    </dgm:pt>
    <dgm:pt modelId="{2C70DE5A-B150-47F4-8968-45854D29A30F}">
      <dgm:prSet/>
      <dgm:spPr/>
      <dgm:t>
        <a:bodyPr/>
        <a:lstStyle/>
        <a:p>
          <a:pPr>
            <a:lnSpc>
              <a:spcPct val="100000"/>
            </a:lnSpc>
            <a:defRPr cap="all"/>
          </a:pPr>
          <a:r>
            <a:rPr lang="es-ES" b="0" dirty="0">
              <a:latin typeface="Malacitana-Sans"/>
            </a:rPr>
            <a:t>Conclusiones</a:t>
          </a:r>
          <a:endParaRPr lang="en-US" b="0" dirty="0">
            <a:latin typeface="Malacitana-Sans"/>
          </a:endParaRPr>
        </a:p>
      </dgm:t>
    </dgm:pt>
    <dgm:pt modelId="{18C89776-390B-427A-9D2F-1BFF3671A359}" type="parTrans" cxnId="{1BFDC109-7B65-4E38-BDBF-F9DA41F5E035}">
      <dgm:prSet/>
      <dgm:spPr/>
      <dgm:t>
        <a:bodyPr/>
        <a:lstStyle/>
        <a:p>
          <a:endParaRPr lang="en-US"/>
        </a:p>
      </dgm:t>
    </dgm:pt>
    <dgm:pt modelId="{8DE67EAC-4CE0-4319-9A4F-753A10C669E1}" type="sibTrans" cxnId="{1BFDC109-7B65-4E38-BDBF-F9DA41F5E035}">
      <dgm:prSet/>
      <dgm:spPr/>
      <dgm:t>
        <a:bodyPr/>
        <a:lstStyle/>
        <a:p>
          <a:endParaRPr lang="en-US"/>
        </a:p>
      </dgm:t>
    </dgm:pt>
    <dgm:pt modelId="{888503A5-B6E4-48ED-8ABC-8E6F80261478}" type="pres">
      <dgm:prSet presAssocID="{614EA773-65EA-451A-ADF6-FB5F886F496B}" presName="root" presStyleCnt="0">
        <dgm:presLayoutVars>
          <dgm:dir/>
          <dgm:resizeHandles val="exact"/>
        </dgm:presLayoutVars>
      </dgm:prSet>
      <dgm:spPr/>
    </dgm:pt>
    <dgm:pt modelId="{EF92238B-3946-423C-B274-6A1AF1E11600}" type="pres">
      <dgm:prSet presAssocID="{FF48D8FA-2C10-4D6A-9876-3C8068D7F651}" presName="compNode" presStyleCnt="0"/>
      <dgm:spPr/>
    </dgm:pt>
    <dgm:pt modelId="{9309BC85-856B-4776-92C3-54F10FD86351}" type="pres">
      <dgm:prSet presAssocID="{FF48D8FA-2C10-4D6A-9876-3C8068D7F651}" presName="iconBgRect" presStyleLbl="bgShp" presStyleIdx="0" presStyleCnt="5"/>
      <dgm:spPr/>
    </dgm:pt>
    <dgm:pt modelId="{3985AA61-D01C-4D34-B18E-D2C764315897}" type="pres">
      <dgm:prSet presAssocID="{FF48D8FA-2C10-4D6A-9876-3C8068D7F6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B7944B45-6256-4E38-9466-CFE4941B5140}" type="pres">
      <dgm:prSet presAssocID="{FF48D8FA-2C10-4D6A-9876-3C8068D7F651}" presName="spaceRect" presStyleCnt="0"/>
      <dgm:spPr/>
    </dgm:pt>
    <dgm:pt modelId="{852F6664-4622-43D4-9E82-1CCAEAEC3DF8}" type="pres">
      <dgm:prSet presAssocID="{FF48D8FA-2C10-4D6A-9876-3C8068D7F651}" presName="textRect" presStyleLbl="revTx" presStyleIdx="0" presStyleCnt="5">
        <dgm:presLayoutVars>
          <dgm:chMax val="1"/>
          <dgm:chPref val="1"/>
        </dgm:presLayoutVars>
      </dgm:prSet>
      <dgm:spPr/>
    </dgm:pt>
    <dgm:pt modelId="{9910E542-23DD-4FD4-B3F5-2F03130F160D}" type="pres">
      <dgm:prSet presAssocID="{DBCE14C2-5BE1-48B6-80A7-CFFABA09D076}" presName="sibTrans" presStyleCnt="0"/>
      <dgm:spPr/>
    </dgm:pt>
    <dgm:pt modelId="{71150086-A464-41A9-A0D8-3832170D8649}" type="pres">
      <dgm:prSet presAssocID="{763951F6-ED27-463E-9E34-C82B42A70BBC}" presName="compNode" presStyleCnt="0"/>
      <dgm:spPr/>
    </dgm:pt>
    <dgm:pt modelId="{0AE41381-0187-4790-950C-3491BE27EEBE}" type="pres">
      <dgm:prSet presAssocID="{763951F6-ED27-463E-9E34-C82B42A70BBC}" presName="iconBgRect" presStyleLbl="bgShp" presStyleIdx="1" presStyleCnt="5"/>
      <dgm:spPr/>
    </dgm:pt>
    <dgm:pt modelId="{BA6DCDFC-EC99-4DBD-A840-FB7256F0A52A}" type="pres">
      <dgm:prSet presAssocID="{763951F6-ED27-463E-9E34-C82B42A70B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442F745D-9FE6-4573-A17E-A077A7585CAF}" type="pres">
      <dgm:prSet presAssocID="{763951F6-ED27-463E-9E34-C82B42A70BBC}" presName="spaceRect" presStyleCnt="0"/>
      <dgm:spPr/>
    </dgm:pt>
    <dgm:pt modelId="{B2D38109-F36B-42EB-8266-B74751BA315E}" type="pres">
      <dgm:prSet presAssocID="{763951F6-ED27-463E-9E34-C82B42A70BBC}" presName="textRect" presStyleLbl="revTx" presStyleIdx="1" presStyleCnt="5">
        <dgm:presLayoutVars>
          <dgm:chMax val="1"/>
          <dgm:chPref val="1"/>
        </dgm:presLayoutVars>
      </dgm:prSet>
      <dgm:spPr/>
    </dgm:pt>
    <dgm:pt modelId="{4A7758B9-1C02-40DC-BF38-AEF6B90791C5}" type="pres">
      <dgm:prSet presAssocID="{5D9EBB1B-7881-48C9-99FA-77B227007095}" presName="sibTrans" presStyleCnt="0"/>
      <dgm:spPr/>
    </dgm:pt>
    <dgm:pt modelId="{99FFF0CA-ECC1-44DE-B141-E37E12D02359}" type="pres">
      <dgm:prSet presAssocID="{AB4F0BFA-F65C-41C9-A5AB-6B27EF35F01E}" presName="compNode" presStyleCnt="0"/>
      <dgm:spPr/>
    </dgm:pt>
    <dgm:pt modelId="{36FB91B0-3D59-4F50-93DE-99F818BBABBC}" type="pres">
      <dgm:prSet presAssocID="{AB4F0BFA-F65C-41C9-A5AB-6B27EF35F01E}" presName="iconBgRect" presStyleLbl="bgShp" presStyleIdx="2" presStyleCnt="5"/>
      <dgm:spPr/>
    </dgm:pt>
    <dgm:pt modelId="{D95FDE48-1016-47CC-AA48-77054831F602}" type="pres">
      <dgm:prSet presAssocID="{AB4F0BFA-F65C-41C9-A5AB-6B27EF35F01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a de red con relleno sólido"/>
        </a:ext>
      </dgm:extLst>
    </dgm:pt>
    <dgm:pt modelId="{08636B52-18BC-4526-9F98-DF85FAE582B6}" type="pres">
      <dgm:prSet presAssocID="{AB4F0BFA-F65C-41C9-A5AB-6B27EF35F01E}" presName="spaceRect" presStyleCnt="0"/>
      <dgm:spPr/>
    </dgm:pt>
    <dgm:pt modelId="{E2F0D8CE-1D78-4655-A2AD-F362EF11DA70}" type="pres">
      <dgm:prSet presAssocID="{AB4F0BFA-F65C-41C9-A5AB-6B27EF35F01E}" presName="textRect" presStyleLbl="revTx" presStyleIdx="2" presStyleCnt="5">
        <dgm:presLayoutVars>
          <dgm:chMax val="1"/>
          <dgm:chPref val="1"/>
        </dgm:presLayoutVars>
      </dgm:prSet>
      <dgm:spPr/>
    </dgm:pt>
    <dgm:pt modelId="{07CE3E15-D7AF-4DA1-A490-83AB98C5DEFF}" type="pres">
      <dgm:prSet presAssocID="{04FEEDF7-38D0-4F68-808F-5A355056E7AA}" presName="sibTrans" presStyleCnt="0"/>
      <dgm:spPr/>
    </dgm:pt>
    <dgm:pt modelId="{3F73B099-8078-409C-B1A2-32E75ACD5DE7}" type="pres">
      <dgm:prSet presAssocID="{5B80C539-2A9A-4511-B800-99F87B8B17CC}" presName="compNode" presStyleCnt="0"/>
      <dgm:spPr/>
    </dgm:pt>
    <dgm:pt modelId="{7C009FDC-BA06-4227-82A5-7BC1308B9E2B}" type="pres">
      <dgm:prSet presAssocID="{5B80C539-2A9A-4511-B800-99F87B8B17CC}" presName="iconBgRect" presStyleLbl="bgShp" presStyleIdx="3" presStyleCnt="5"/>
      <dgm:spPr/>
    </dgm:pt>
    <dgm:pt modelId="{B059AE1E-34C3-4688-B243-00384EA579E0}" type="pres">
      <dgm:prSet presAssocID="{5B80C539-2A9A-4511-B800-99F87B8B17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md (terminal) con relleno sólido"/>
        </a:ext>
      </dgm:extLst>
    </dgm:pt>
    <dgm:pt modelId="{054F4648-C38A-4938-9C6C-F957FF3C3A99}" type="pres">
      <dgm:prSet presAssocID="{5B80C539-2A9A-4511-B800-99F87B8B17CC}" presName="spaceRect" presStyleCnt="0"/>
      <dgm:spPr/>
    </dgm:pt>
    <dgm:pt modelId="{CA353CFE-EB7E-4771-84AB-1067754B0A3A}" type="pres">
      <dgm:prSet presAssocID="{5B80C539-2A9A-4511-B800-99F87B8B17CC}" presName="textRect" presStyleLbl="revTx" presStyleIdx="3" presStyleCnt="5">
        <dgm:presLayoutVars>
          <dgm:chMax val="1"/>
          <dgm:chPref val="1"/>
        </dgm:presLayoutVars>
      </dgm:prSet>
      <dgm:spPr/>
    </dgm:pt>
    <dgm:pt modelId="{5584C33F-956D-4740-A9D2-0EEB9B5A9494}" type="pres">
      <dgm:prSet presAssocID="{46ED5068-B5C3-4FAB-83AF-0915AFCE017A}" presName="sibTrans" presStyleCnt="0"/>
      <dgm:spPr/>
    </dgm:pt>
    <dgm:pt modelId="{9AB9886C-35EA-49B1-B91F-6EEAAA184875}" type="pres">
      <dgm:prSet presAssocID="{2C70DE5A-B150-47F4-8968-45854D29A30F}" presName="compNode" presStyleCnt="0"/>
      <dgm:spPr/>
    </dgm:pt>
    <dgm:pt modelId="{2ADB3DAB-E178-486B-A4FD-003732F18CD6}" type="pres">
      <dgm:prSet presAssocID="{2C70DE5A-B150-47F4-8968-45854D29A30F}" presName="iconBgRect" presStyleLbl="bgShp" presStyleIdx="4" presStyleCnt="5"/>
      <dgm:spPr/>
    </dgm:pt>
    <dgm:pt modelId="{6F330534-136F-42EE-885C-7E6897FFED4D}" type="pres">
      <dgm:prSet presAssocID="{2C70DE5A-B150-47F4-8968-45854D29A30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sentación con gráfico circular con relleno sólido"/>
        </a:ext>
      </dgm:extLst>
    </dgm:pt>
    <dgm:pt modelId="{8E87415C-584B-4AE1-8821-31EA12CCCBA6}" type="pres">
      <dgm:prSet presAssocID="{2C70DE5A-B150-47F4-8968-45854D29A30F}" presName="spaceRect" presStyleCnt="0"/>
      <dgm:spPr/>
    </dgm:pt>
    <dgm:pt modelId="{BA811291-4A49-4ECD-9FD6-794983B2C537}" type="pres">
      <dgm:prSet presAssocID="{2C70DE5A-B150-47F4-8968-45854D29A30F}" presName="textRect" presStyleLbl="revTx" presStyleIdx="4" presStyleCnt="5">
        <dgm:presLayoutVars>
          <dgm:chMax val="1"/>
          <dgm:chPref val="1"/>
        </dgm:presLayoutVars>
      </dgm:prSet>
      <dgm:spPr/>
    </dgm:pt>
  </dgm:ptLst>
  <dgm:cxnLst>
    <dgm:cxn modelId="{1BFDC109-7B65-4E38-BDBF-F9DA41F5E035}" srcId="{614EA773-65EA-451A-ADF6-FB5F886F496B}" destId="{2C70DE5A-B150-47F4-8968-45854D29A30F}" srcOrd="4" destOrd="0" parTransId="{18C89776-390B-427A-9D2F-1BFF3671A359}" sibTransId="{8DE67EAC-4CE0-4319-9A4F-753A10C669E1}"/>
    <dgm:cxn modelId="{6FB5B813-ED59-472D-A90A-9DE151BD42CA}" srcId="{614EA773-65EA-451A-ADF6-FB5F886F496B}" destId="{FF48D8FA-2C10-4D6A-9876-3C8068D7F651}" srcOrd="0" destOrd="0" parTransId="{69A15AA3-2B7E-412B-85B3-7FE5F536C785}" sibTransId="{DBCE14C2-5BE1-48B6-80A7-CFFABA09D076}"/>
    <dgm:cxn modelId="{604A7322-7B17-4829-ACE9-79347E48F9ED}" type="presOf" srcId="{2C70DE5A-B150-47F4-8968-45854D29A30F}" destId="{BA811291-4A49-4ECD-9FD6-794983B2C537}" srcOrd="0" destOrd="0" presId="urn:microsoft.com/office/officeart/2018/5/layout/IconCircleLabelList"/>
    <dgm:cxn modelId="{F54A4664-7939-42B4-80AA-DDF462BB195F}" type="presOf" srcId="{763951F6-ED27-463E-9E34-C82B42A70BBC}" destId="{B2D38109-F36B-42EB-8266-B74751BA315E}" srcOrd="0" destOrd="0" presId="urn:microsoft.com/office/officeart/2018/5/layout/IconCircleLabelList"/>
    <dgm:cxn modelId="{96108965-B6BD-4C74-A689-FC06D9DBED4E}" srcId="{614EA773-65EA-451A-ADF6-FB5F886F496B}" destId="{5B80C539-2A9A-4511-B800-99F87B8B17CC}" srcOrd="3" destOrd="0" parTransId="{40E03643-3B9E-44F4-B665-A29DA8DC503C}" sibTransId="{46ED5068-B5C3-4FAB-83AF-0915AFCE017A}"/>
    <dgm:cxn modelId="{54C9E583-FF1E-45C6-8020-9F47208888DA}" type="presOf" srcId="{AB4F0BFA-F65C-41C9-A5AB-6B27EF35F01E}" destId="{E2F0D8CE-1D78-4655-A2AD-F362EF11DA70}" srcOrd="0" destOrd="0" presId="urn:microsoft.com/office/officeart/2018/5/layout/IconCircleLabelList"/>
    <dgm:cxn modelId="{4C5AA09E-A0E8-42CE-96FA-09F9B18DC87E}" type="presOf" srcId="{614EA773-65EA-451A-ADF6-FB5F886F496B}" destId="{888503A5-B6E4-48ED-8ABC-8E6F80261478}" srcOrd="0" destOrd="0" presId="urn:microsoft.com/office/officeart/2018/5/layout/IconCircleLabelList"/>
    <dgm:cxn modelId="{E466EBC2-2B08-425E-8342-B2E11700BE05}" srcId="{614EA773-65EA-451A-ADF6-FB5F886F496B}" destId="{763951F6-ED27-463E-9E34-C82B42A70BBC}" srcOrd="1" destOrd="0" parTransId="{0E1315F7-69CE-4582-943D-E216B9F93149}" sibTransId="{5D9EBB1B-7881-48C9-99FA-77B227007095}"/>
    <dgm:cxn modelId="{9EF40FD2-A043-4150-9585-E49EC24AA8C0}" type="presOf" srcId="{5B80C539-2A9A-4511-B800-99F87B8B17CC}" destId="{CA353CFE-EB7E-4771-84AB-1067754B0A3A}" srcOrd="0" destOrd="0" presId="urn:microsoft.com/office/officeart/2018/5/layout/IconCircleLabelList"/>
    <dgm:cxn modelId="{092970E5-4265-4FE2-A6B4-743747FF97DA}" srcId="{614EA773-65EA-451A-ADF6-FB5F886F496B}" destId="{AB4F0BFA-F65C-41C9-A5AB-6B27EF35F01E}" srcOrd="2" destOrd="0" parTransId="{30B74AD6-E9B6-4305-9227-91B14DFA2A3F}" sibTransId="{04FEEDF7-38D0-4F68-808F-5A355056E7AA}"/>
    <dgm:cxn modelId="{E7BE61E8-898F-4735-A713-7BF07C9285EC}" type="presOf" srcId="{FF48D8FA-2C10-4D6A-9876-3C8068D7F651}" destId="{852F6664-4622-43D4-9E82-1CCAEAEC3DF8}" srcOrd="0" destOrd="0" presId="urn:microsoft.com/office/officeart/2018/5/layout/IconCircleLabelList"/>
    <dgm:cxn modelId="{51CC590F-DEEE-44C5-8E03-AE12FD3F02A9}" type="presParOf" srcId="{888503A5-B6E4-48ED-8ABC-8E6F80261478}" destId="{EF92238B-3946-423C-B274-6A1AF1E11600}" srcOrd="0" destOrd="0" presId="urn:microsoft.com/office/officeart/2018/5/layout/IconCircleLabelList"/>
    <dgm:cxn modelId="{1C660615-1AAA-4CD3-806E-171524B404A0}" type="presParOf" srcId="{EF92238B-3946-423C-B274-6A1AF1E11600}" destId="{9309BC85-856B-4776-92C3-54F10FD86351}" srcOrd="0" destOrd="0" presId="urn:microsoft.com/office/officeart/2018/5/layout/IconCircleLabelList"/>
    <dgm:cxn modelId="{60E5EAE7-8270-47C5-A009-F3884EB5418F}" type="presParOf" srcId="{EF92238B-3946-423C-B274-6A1AF1E11600}" destId="{3985AA61-D01C-4D34-B18E-D2C764315897}" srcOrd="1" destOrd="0" presId="urn:microsoft.com/office/officeart/2018/5/layout/IconCircleLabelList"/>
    <dgm:cxn modelId="{8A57DECC-AF94-4728-BAC2-3B5DE2E502FE}" type="presParOf" srcId="{EF92238B-3946-423C-B274-6A1AF1E11600}" destId="{B7944B45-6256-4E38-9466-CFE4941B5140}" srcOrd="2" destOrd="0" presId="urn:microsoft.com/office/officeart/2018/5/layout/IconCircleLabelList"/>
    <dgm:cxn modelId="{AE70B9CB-BC8E-44B9-9737-25B6EFA9DBAA}" type="presParOf" srcId="{EF92238B-3946-423C-B274-6A1AF1E11600}" destId="{852F6664-4622-43D4-9E82-1CCAEAEC3DF8}" srcOrd="3" destOrd="0" presId="urn:microsoft.com/office/officeart/2018/5/layout/IconCircleLabelList"/>
    <dgm:cxn modelId="{8034403C-6937-4932-9026-0BC03D473361}" type="presParOf" srcId="{888503A5-B6E4-48ED-8ABC-8E6F80261478}" destId="{9910E542-23DD-4FD4-B3F5-2F03130F160D}" srcOrd="1" destOrd="0" presId="urn:microsoft.com/office/officeart/2018/5/layout/IconCircleLabelList"/>
    <dgm:cxn modelId="{C446BC10-4131-4861-8C88-094B48762C0C}" type="presParOf" srcId="{888503A5-B6E4-48ED-8ABC-8E6F80261478}" destId="{71150086-A464-41A9-A0D8-3832170D8649}" srcOrd="2" destOrd="0" presId="urn:microsoft.com/office/officeart/2018/5/layout/IconCircleLabelList"/>
    <dgm:cxn modelId="{033F9440-3657-4F96-A1BB-CF660D200C24}" type="presParOf" srcId="{71150086-A464-41A9-A0D8-3832170D8649}" destId="{0AE41381-0187-4790-950C-3491BE27EEBE}" srcOrd="0" destOrd="0" presId="urn:microsoft.com/office/officeart/2018/5/layout/IconCircleLabelList"/>
    <dgm:cxn modelId="{80152D2F-A0B2-47ED-8E8E-9F5E68CE4C10}" type="presParOf" srcId="{71150086-A464-41A9-A0D8-3832170D8649}" destId="{BA6DCDFC-EC99-4DBD-A840-FB7256F0A52A}" srcOrd="1" destOrd="0" presId="urn:microsoft.com/office/officeart/2018/5/layout/IconCircleLabelList"/>
    <dgm:cxn modelId="{71ACD583-4926-4B2A-8234-D0584624E049}" type="presParOf" srcId="{71150086-A464-41A9-A0D8-3832170D8649}" destId="{442F745D-9FE6-4573-A17E-A077A7585CAF}" srcOrd="2" destOrd="0" presId="urn:microsoft.com/office/officeart/2018/5/layout/IconCircleLabelList"/>
    <dgm:cxn modelId="{FA9218A3-F43D-471A-B0A8-04E6FB66757D}" type="presParOf" srcId="{71150086-A464-41A9-A0D8-3832170D8649}" destId="{B2D38109-F36B-42EB-8266-B74751BA315E}" srcOrd="3" destOrd="0" presId="urn:microsoft.com/office/officeart/2018/5/layout/IconCircleLabelList"/>
    <dgm:cxn modelId="{9FFA3856-0F22-468A-A2A1-49CC4FFAAC1A}" type="presParOf" srcId="{888503A5-B6E4-48ED-8ABC-8E6F80261478}" destId="{4A7758B9-1C02-40DC-BF38-AEF6B90791C5}" srcOrd="3" destOrd="0" presId="urn:microsoft.com/office/officeart/2018/5/layout/IconCircleLabelList"/>
    <dgm:cxn modelId="{712B6286-09AF-4D1B-8051-77DBEC0E0045}" type="presParOf" srcId="{888503A5-B6E4-48ED-8ABC-8E6F80261478}" destId="{99FFF0CA-ECC1-44DE-B141-E37E12D02359}" srcOrd="4" destOrd="0" presId="urn:microsoft.com/office/officeart/2018/5/layout/IconCircleLabelList"/>
    <dgm:cxn modelId="{DA9E5F48-0883-45B5-8FB1-83DBDC509D0D}" type="presParOf" srcId="{99FFF0CA-ECC1-44DE-B141-E37E12D02359}" destId="{36FB91B0-3D59-4F50-93DE-99F818BBABBC}" srcOrd="0" destOrd="0" presId="urn:microsoft.com/office/officeart/2018/5/layout/IconCircleLabelList"/>
    <dgm:cxn modelId="{3C1144F1-7653-4B18-AF76-7BF976FA52CF}" type="presParOf" srcId="{99FFF0CA-ECC1-44DE-B141-E37E12D02359}" destId="{D95FDE48-1016-47CC-AA48-77054831F602}" srcOrd="1" destOrd="0" presId="urn:microsoft.com/office/officeart/2018/5/layout/IconCircleLabelList"/>
    <dgm:cxn modelId="{AC00B986-F358-487E-935A-21E6040686FF}" type="presParOf" srcId="{99FFF0CA-ECC1-44DE-B141-E37E12D02359}" destId="{08636B52-18BC-4526-9F98-DF85FAE582B6}" srcOrd="2" destOrd="0" presId="urn:microsoft.com/office/officeart/2018/5/layout/IconCircleLabelList"/>
    <dgm:cxn modelId="{93F5451E-75F9-4DA2-BCAD-C98D3F6417EA}" type="presParOf" srcId="{99FFF0CA-ECC1-44DE-B141-E37E12D02359}" destId="{E2F0D8CE-1D78-4655-A2AD-F362EF11DA70}" srcOrd="3" destOrd="0" presId="urn:microsoft.com/office/officeart/2018/5/layout/IconCircleLabelList"/>
    <dgm:cxn modelId="{2F9C1840-D00B-41E8-86C7-D7B51074CBA5}" type="presParOf" srcId="{888503A5-B6E4-48ED-8ABC-8E6F80261478}" destId="{07CE3E15-D7AF-4DA1-A490-83AB98C5DEFF}" srcOrd="5" destOrd="0" presId="urn:microsoft.com/office/officeart/2018/5/layout/IconCircleLabelList"/>
    <dgm:cxn modelId="{E14834F8-2846-4F70-86DB-ACF3DA1ED03F}" type="presParOf" srcId="{888503A5-B6E4-48ED-8ABC-8E6F80261478}" destId="{3F73B099-8078-409C-B1A2-32E75ACD5DE7}" srcOrd="6" destOrd="0" presId="urn:microsoft.com/office/officeart/2018/5/layout/IconCircleLabelList"/>
    <dgm:cxn modelId="{F47F0BE7-DAC3-4D61-AD2C-D32845AEC099}" type="presParOf" srcId="{3F73B099-8078-409C-B1A2-32E75ACD5DE7}" destId="{7C009FDC-BA06-4227-82A5-7BC1308B9E2B}" srcOrd="0" destOrd="0" presId="urn:microsoft.com/office/officeart/2018/5/layout/IconCircleLabelList"/>
    <dgm:cxn modelId="{6C3FE248-F7BA-4A2A-83A8-1464F153744C}" type="presParOf" srcId="{3F73B099-8078-409C-B1A2-32E75ACD5DE7}" destId="{B059AE1E-34C3-4688-B243-00384EA579E0}" srcOrd="1" destOrd="0" presId="urn:microsoft.com/office/officeart/2018/5/layout/IconCircleLabelList"/>
    <dgm:cxn modelId="{6E3E483C-1405-449B-B714-5785AC5824A4}" type="presParOf" srcId="{3F73B099-8078-409C-B1A2-32E75ACD5DE7}" destId="{054F4648-C38A-4938-9C6C-F957FF3C3A99}" srcOrd="2" destOrd="0" presId="urn:microsoft.com/office/officeart/2018/5/layout/IconCircleLabelList"/>
    <dgm:cxn modelId="{EC7F0257-F5BA-4820-81BA-4215481844B4}" type="presParOf" srcId="{3F73B099-8078-409C-B1A2-32E75ACD5DE7}" destId="{CA353CFE-EB7E-4771-84AB-1067754B0A3A}" srcOrd="3" destOrd="0" presId="urn:microsoft.com/office/officeart/2018/5/layout/IconCircleLabelList"/>
    <dgm:cxn modelId="{19C9F080-6E2A-4996-BDA5-149611C9D4A0}" type="presParOf" srcId="{888503A5-B6E4-48ED-8ABC-8E6F80261478}" destId="{5584C33F-956D-4740-A9D2-0EEB9B5A9494}" srcOrd="7" destOrd="0" presId="urn:microsoft.com/office/officeart/2018/5/layout/IconCircleLabelList"/>
    <dgm:cxn modelId="{9C59202A-2E4A-4098-927F-F2F36B5E752F}" type="presParOf" srcId="{888503A5-B6E4-48ED-8ABC-8E6F80261478}" destId="{9AB9886C-35EA-49B1-B91F-6EEAAA184875}" srcOrd="8" destOrd="0" presId="urn:microsoft.com/office/officeart/2018/5/layout/IconCircleLabelList"/>
    <dgm:cxn modelId="{52B4A7FE-B004-4510-89EF-F1A63E528651}" type="presParOf" srcId="{9AB9886C-35EA-49B1-B91F-6EEAAA184875}" destId="{2ADB3DAB-E178-486B-A4FD-003732F18CD6}" srcOrd="0" destOrd="0" presId="urn:microsoft.com/office/officeart/2018/5/layout/IconCircleLabelList"/>
    <dgm:cxn modelId="{8384084C-26DA-46E8-834A-CBF15F05C298}" type="presParOf" srcId="{9AB9886C-35EA-49B1-B91F-6EEAAA184875}" destId="{6F330534-136F-42EE-885C-7E6897FFED4D}" srcOrd="1" destOrd="0" presId="urn:microsoft.com/office/officeart/2018/5/layout/IconCircleLabelList"/>
    <dgm:cxn modelId="{4643ED84-104F-4372-9340-BF92733BA8C0}" type="presParOf" srcId="{9AB9886C-35EA-49B1-B91F-6EEAAA184875}" destId="{8E87415C-584B-4AE1-8821-31EA12CCCBA6}" srcOrd="2" destOrd="0" presId="urn:microsoft.com/office/officeart/2018/5/layout/IconCircleLabelList"/>
    <dgm:cxn modelId="{D6C967CB-9C20-47E4-AE00-D4CC859234F8}" type="presParOf" srcId="{9AB9886C-35EA-49B1-B91F-6EEAAA184875}" destId="{BA811291-4A49-4ECD-9FD6-794983B2C5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850A4A-792D-4B97-BC5C-67590DEB6C12}" type="doc">
      <dgm:prSet loTypeId="urn:microsoft.com/office/officeart/2018/5/layout/IconCircleLabelList" loCatId="icon" qsTypeId="urn:microsoft.com/office/officeart/2005/8/quickstyle/simple1" qsCatId="simple" csTypeId="urn:microsoft.com/office/officeart/2005/8/colors/accent5_5" csCatId="accent5" phldr="1"/>
      <dgm:spPr/>
      <dgm:t>
        <a:bodyPr/>
        <a:lstStyle/>
        <a:p>
          <a:endParaRPr lang="en-US"/>
        </a:p>
      </dgm:t>
    </dgm:pt>
    <dgm:pt modelId="{F933661E-9A76-4CD6-B026-A3FF010C3300}">
      <dgm:prSet/>
      <dgm:spPr/>
      <dgm:t>
        <a:bodyPr/>
        <a:lstStyle/>
        <a:p>
          <a:pPr>
            <a:lnSpc>
              <a:spcPct val="100000"/>
            </a:lnSpc>
            <a:defRPr cap="all"/>
          </a:pPr>
          <a:r>
            <a:rPr lang="es-ES" dirty="0">
              <a:latin typeface="Malacitana-Sans"/>
            </a:rPr>
            <a:t>Fundamentos (Computación cuántica)</a:t>
          </a:r>
          <a:endParaRPr lang="en-US" dirty="0">
            <a:latin typeface="Malacitana-Sans"/>
          </a:endParaRPr>
        </a:p>
      </dgm:t>
    </dgm:pt>
    <dgm:pt modelId="{8F7FD4C8-B341-4B7D-B556-327942580348}" type="parTrans" cxnId="{02C9EF4A-DA3B-4664-A6CF-68C3130E4612}">
      <dgm:prSet/>
      <dgm:spPr/>
      <dgm:t>
        <a:bodyPr/>
        <a:lstStyle/>
        <a:p>
          <a:endParaRPr lang="en-US"/>
        </a:p>
      </dgm:t>
    </dgm:pt>
    <dgm:pt modelId="{703516D8-54C9-4973-8191-FA954B0BBA94}" type="sibTrans" cxnId="{02C9EF4A-DA3B-4664-A6CF-68C3130E4612}">
      <dgm:prSet/>
      <dgm:spPr/>
      <dgm:t>
        <a:bodyPr/>
        <a:lstStyle/>
        <a:p>
          <a:endParaRPr lang="en-US"/>
        </a:p>
      </dgm:t>
    </dgm:pt>
    <dgm:pt modelId="{74D4D587-7753-46E5-8157-41F3D9B13354}">
      <dgm:prSet/>
      <dgm:spPr/>
      <dgm:t>
        <a:bodyPr/>
        <a:lstStyle/>
        <a:p>
          <a:pPr>
            <a:lnSpc>
              <a:spcPct val="100000"/>
            </a:lnSpc>
            <a:defRPr cap="all"/>
          </a:pPr>
          <a:r>
            <a:rPr lang="es-ES" b="1" dirty="0">
              <a:latin typeface="Malacitana-Sans"/>
            </a:rPr>
            <a:t>Contexto</a:t>
          </a:r>
          <a:endParaRPr lang="en-US" b="1" dirty="0">
            <a:latin typeface="Malacitana-Sans"/>
          </a:endParaRPr>
        </a:p>
      </dgm:t>
    </dgm:pt>
    <dgm:pt modelId="{71E110C8-819D-47E8-9AE3-C3D0288D1127}" type="parTrans" cxnId="{226E3D42-EFE8-4477-83C9-64DBCAC6FA67}">
      <dgm:prSet/>
      <dgm:spPr/>
      <dgm:t>
        <a:bodyPr/>
        <a:lstStyle/>
        <a:p>
          <a:endParaRPr lang="en-US"/>
        </a:p>
      </dgm:t>
    </dgm:pt>
    <dgm:pt modelId="{8BE2421A-80D2-4ECF-9CF0-0412D6A231A9}" type="sibTrans" cxnId="{226E3D42-EFE8-4477-83C9-64DBCAC6FA67}">
      <dgm:prSet/>
      <dgm:spPr/>
      <dgm:t>
        <a:bodyPr/>
        <a:lstStyle/>
        <a:p>
          <a:endParaRPr lang="en-US"/>
        </a:p>
      </dgm:t>
    </dgm:pt>
    <dgm:pt modelId="{50C4FE8F-FB07-4789-BB36-36DC39A4E26B}" type="pres">
      <dgm:prSet presAssocID="{12850A4A-792D-4B97-BC5C-67590DEB6C12}" presName="root" presStyleCnt="0">
        <dgm:presLayoutVars>
          <dgm:dir/>
          <dgm:resizeHandles val="exact"/>
        </dgm:presLayoutVars>
      </dgm:prSet>
      <dgm:spPr/>
    </dgm:pt>
    <dgm:pt modelId="{52AC992E-9FE6-4DE1-B407-D5491374BCC3}" type="pres">
      <dgm:prSet presAssocID="{F933661E-9A76-4CD6-B026-A3FF010C3300}" presName="compNode" presStyleCnt="0"/>
      <dgm:spPr/>
    </dgm:pt>
    <dgm:pt modelId="{FB5F0F1A-B67B-483F-A2DB-2C0854BFD088}" type="pres">
      <dgm:prSet presAssocID="{F933661E-9A76-4CD6-B026-A3FF010C3300}" presName="iconBgRect" presStyleLbl="bgShp" presStyleIdx="0" presStyleCnt="2"/>
      <dgm:spPr/>
    </dgm:pt>
    <dgm:pt modelId="{27B79202-6E0F-40D9-9C56-4445B52D1966}" type="pres">
      <dgm:prSet presAssocID="{F933661E-9A76-4CD6-B026-A3FF010C33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140DAD1D-D333-4A90-BD6F-31B5A4EE68F1}" type="pres">
      <dgm:prSet presAssocID="{F933661E-9A76-4CD6-B026-A3FF010C3300}" presName="spaceRect" presStyleCnt="0"/>
      <dgm:spPr/>
    </dgm:pt>
    <dgm:pt modelId="{F1A4E15E-3FE1-411A-AD44-B3659D9F03B0}" type="pres">
      <dgm:prSet presAssocID="{F933661E-9A76-4CD6-B026-A3FF010C3300}" presName="textRect" presStyleLbl="revTx" presStyleIdx="0" presStyleCnt="2">
        <dgm:presLayoutVars>
          <dgm:chMax val="1"/>
          <dgm:chPref val="1"/>
        </dgm:presLayoutVars>
      </dgm:prSet>
      <dgm:spPr/>
    </dgm:pt>
    <dgm:pt modelId="{641F3605-E48C-4D4F-BE1C-8E2B914817DA}" type="pres">
      <dgm:prSet presAssocID="{703516D8-54C9-4973-8191-FA954B0BBA94}" presName="sibTrans" presStyleCnt="0"/>
      <dgm:spPr/>
    </dgm:pt>
    <dgm:pt modelId="{6F7B2197-E911-4CD6-AD4C-BB31BCAD772F}" type="pres">
      <dgm:prSet presAssocID="{74D4D587-7753-46E5-8157-41F3D9B13354}" presName="compNode" presStyleCnt="0"/>
      <dgm:spPr/>
    </dgm:pt>
    <dgm:pt modelId="{ADF08DF3-63E0-4897-A307-F568A91BF8A8}" type="pres">
      <dgm:prSet presAssocID="{74D4D587-7753-46E5-8157-41F3D9B13354}" presName="iconBgRect" presStyleLbl="bgShp" presStyleIdx="1" presStyleCnt="2"/>
      <dgm:spPr/>
    </dgm:pt>
    <dgm:pt modelId="{D2ECE288-E45A-491B-A5B5-91AE91E29987}" type="pres">
      <dgm:prSet presAssocID="{74D4D587-7753-46E5-8157-41F3D9B133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FD89DE41-E0BB-4447-85A6-04725015EF25}" type="pres">
      <dgm:prSet presAssocID="{74D4D587-7753-46E5-8157-41F3D9B13354}" presName="spaceRect" presStyleCnt="0"/>
      <dgm:spPr/>
    </dgm:pt>
    <dgm:pt modelId="{59DCD7AE-E93A-4EEC-8F2D-9F2F3B9F1981}" type="pres">
      <dgm:prSet presAssocID="{74D4D587-7753-46E5-8157-41F3D9B13354}" presName="textRect" presStyleLbl="revTx" presStyleIdx="1" presStyleCnt="2">
        <dgm:presLayoutVars>
          <dgm:chMax val="1"/>
          <dgm:chPref val="1"/>
        </dgm:presLayoutVars>
      </dgm:prSet>
      <dgm:spPr/>
    </dgm:pt>
  </dgm:ptLst>
  <dgm:cxnLst>
    <dgm:cxn modelId="{F9C89419-AD78-4C42-BE2F-76CCAD1A18A5}" type="presOf" srcId="{74D4D587-7753-46E5-8157-41F3D9B13354}" destId="{59DCD7AE-E93A-4EEC-8F2D-9F2F3B9F1981}" srcOrd="0" destOrd="0" presId="urn:microsoft.com/office/officeart/2018/5/layout/IconCircleLabelList"/>
    <dgm:cxn modelId="{6AD8AA34-1D20-4D37-B4E1-BCA2284DE726}" type="presOf" srcId="{12850A4A-792D-4B97-BC5C-67590DEB6C12}" destId="{50C4FE8F-FB07-4789-BB36-36DC39A4E26B}" srcOrd="0" destOrd="0" presId="urn:microsoft.com/office/officeart/2018/5/layout/IconCircleLabelList"/>
    <dgm:cxn modelId="{226E3D42-EFE8-4477-83C9-64DBCAC6FA67}" srcId="{12850A4A-792D-4B97-BC5C-67590DEB6C12}" destId="{74D4D587-7753-46E5-8157-41F3D9B13354}" srcOrd="1" destOrd="0" parTransId="{71E110C8-819D-47E8-9AE3-C3D0288D1127}" sibTransId="{8BE2421A-80D2-4ECF-9CF0-0412D6A231A9}"/>
    <dgm:cxn modelId="{02C9EF4A-DA3B-4664-A6CF-68C3130E4612}" srcId="{12850A4A-792D-4B97-BC5C-67590DEB6C12}" destId="{F933661E-9A76-4CD6-B026-A3FF010C3300}" srcOrd="0" destOrd="0" parTransId="{8F7FD4C8-B341-4B7D-B556-327942580348}" sibTransId="{703516D8-54C9-4973-8191-FA954B0BBA94}"/>
    <dgm:cxn modelId="{EA4ECA9B-8F0E-4999-8914-7F82CF7C0D59}" type="presOf" srcId="{F933661E-9A76-4CD6-B026-A3FF010C3300}" destId="{F1A4E15E-3FE1-411A-AD44-B3659D9F03B0}" srcOrd="0" destOrd="0" presId="urn:microsoft.com/office/officeart/2018/5/layout/IconCircleLabelList"/>
    <dgm:cxn modelId="{15FD41BF-A04D-4E7A-8C1B-3F97BE4CF1DA}" type="presParOf" srcId="{50C4FE8F-FB07-4789-BB36-36DC39A4E26B}" destId="{52AC992E-9FE6-4DE1-B407-D5491374BCC3}" srcOrd="0" destOrd="0" presId="urn:microsoft.com/office/officeart/2018/5/layout/IconCircleLabelList"/>
    <dgm:cxn modelId="{C3DD7D97-BA3E-44DE-93DB-79462EA03A92}" type="presParOf" srcId="{52AC992E-9FE6-4DE1-B407-D5491374BCC3}" destId="{FB5F0F1A-B67B-483F-A2DB-2C0854BFD088}" srcOrd="0" destOrd="0" presId="urn:microsoft.com/office/officeart/2018/5/layout/IconCircleLabelList"/>
    <dgm:cxn modelId="{A568DF52-9290-4DE5-987F-53FF88B9EB24}" type="presParOf" srcId="{52AC992E-9FE6-4DE1-B407-D5491374BCC3}" destId="{27B79202-6E0F-40D9-9C56-4445B52D1966}" srcOrd="1" destOrd="0" presId="urn:microsoft.com/office/officeart/2018/5/layout/IconCircleLabelList"/>
    <dgm:cxn modelId="{2333621D-1A17-4B08-82EE-570F31B3487E}" type="presParOf" srcId="{52AC992E-9FE6-4DE1-B407-D5491374BCC3}" destId="{140DAD1D-D333-4A90-BD6F-31B5A4EE68F1}" srcOrd="2" destOrd="0" presId="urn:microsoft.com/office/officeart/2018/5/layout/IconCircleLabelList"/>
    <dgm:cxn modelId="{5BA3C701-9153-4717-BC5A-145D05F78E14}" type="presParOf" srcId="{52AC992E-9FE6-4DE1-B407-D5491374BCC3}" destId="{F1A4E15E-3FE1-411A-AD44-B3659D9F03B0}" srcOrd="3" destOrd="0" presId="urn:microsoft.com/office/officeart/2018/5/layout/IconCircleLabelList"/>
    <dgm:cxn modelId="{F440CE4A-6685-4EDD-A242-6884EE605CDF}" type="presParOf" srcId="{50C4FE8F-FB07-4789-BB36-36DC39A4E26B}" destId="{641F3605-E48C-4D4F-BE1C-8E2B914817DA}" srcOrd="1" destOrd="0" presId="urn:microsoft.com/office/officeart/2018/5/layout/IconCircleLabelList"/>
    <dgm:cxn modelId="{63D66168-E384-43C3-92BA-EC00990B21F1}" type="presParOf" srcId="{50C4FE8F-FB07-4789-BB36-36DC39A4E26B}" destId="{6F7B2197-E911-4CD6-AD4C-BB31BCAD772F}" srcOrd="2" destOrd="0" presId="urn:microsoft.com/office/officeart/2018/5/layout/IconCircleLabelList"/>
    <dgm:cxn modelId="{97B3C6BB-B593-488E-8D6B-687AD7D89290}" type="presParOf" srcId="{6F7B2197-E911-4CD6-AD4C-BB31BCAD772F}" destId="{ADF08DF3-63E0-4897-A307-F568A91BF8A8}" srcOrd="0" destOrd="0" presId="urn:microsoft.com/office/officeart/2018/5/layout/IconCircleLabelList"/>
    <dgm:cxn modelId="{FC958882-98DD-4D4E-8BD6-C0EFE5A88B6F}" type="presParOf" srcId="{6F7B2197-E911-4CD6-AD4C-BB31BCAD772F}" destId="{D2ECE288-E45A-491B-A5B5-91AE91E29987}" srcOrd="1" destOrd="0" presId="urn:microsoft.com/office/officeart/2018/5/layout/IconCircleLabelList"/>
    <dgm:cxn modelId="{176F7CB6-65EC-4222-BE4B-67B4859C0F7C}" type="presParOf" srcId="{6F7B2197-E911-4CD6-AD4C-BB31BCAD772F}" destId="{FD89DE41-E0BB-4447-85A6-04725015EF25}" srcOrd="2" destOrd="0" presId="urn:microsoft.com/office/officeart/2018/5/layout/IconCircleLabelList"/>
    <dgm:cxn modelId="{C7F9E8D8-B174-447A-ABE4-F9A032C0312D}" type="presParOf" srcId="{6F7B2197-E911-4CD6-AD4C-BB31BCAD772F}" destId="{59DCD7AE-E93A-4EEC-8F2D-9F2F3B9F198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74C2A4-6811-4766-99B1-EA8F49B84477}" type="doc">
      <dgm:prSet loTypeId="urn:microsoft.com/office/officeart/2018/5/layout/IconCircleLabelList" loCatId="icon" qsTypeId="urn:microsoft.com/office/officeart/2005/8/quickstyle/simple1" qsCatId="simple" csTypeId="urn:microsoft.com/office/officeart/2005/8/colors/accent5_5" csCatId="accent5" phldr="1"/>
      <dgm:spPr/>
      <dgm:t>
        <a:bodyPr/>
        <a:lstStyle/>
        <a:p>
          <a:endParaRPr lang="en-US"/>
        </a:p>
      </dgm:t>
    </dgm:pt>
    <dgm:pt modelId="{5DA888C2-93AA-4033-88C7-8FC0AEE026C7}">
      <dgm:prSet/>
      <dgm:spPr/>
      <dgm:t>
        <a:bodyPr/>
        <a:lstStyle/>
        <a:p>
          <a:pPr>
            <a:lnSpc>
              <a:spcPct val="100000"/>
            </a:lnSpc>
            <a:defRPr cap="all"/>
          </a:pPr>
          <a:r>
            <a:rPr lang="es-ES" dirty="0">
              <a:latin typeface="Malacitana-Sans"/>
            </a:rPr>
            <a:t>Fundamentos (Computación cuántica)</a:t>
          </a:r>
          <a:endParaRPr lang="en-US" dirty="0">
            <a:latin typeface="Malacitana-Sans"/>
          </a:endParaRPr>
        </a:p>
      </dgm:t>
    </dgm:pt>
    <dgm:pt modelId="{5AFE3FED-39D5-40EB-BE1E-9FDE317C810D}" type="parTrans" cxnId="{8BCF5772-3D3B-4602-BFE4-42C437BAF4FD}">
      <dgm:prSet/>
      <dgm:spPr/>
      <dgm:t>
        <a:bodyPr/>
        <a:lstStyle/>
        <a:p>
          <a:endParaRPr lang="en-US"/>
        </a:p>
      </dgm:t>
    </dgm:pt>
    <dgm:pt modelId="{F64A3F1C-D586-4AAF-94EC-D664E4DAE53D}" type="sibTrans" cxnId="{8BCF5772-3D3B-4602-BFE4-42C437BAF4FD}">
      <dgm:prSet/>
      <dgm:spPr/>
      <dgm:t>
        <a:bodyPr/>
        <a:lstStyle/>
        <a:p>
          <a:endParaRPr lang="en-US"/>
        </a:p>
      </dgm:t>
    </dgm:pt>
    <dgm:pt modelId="{F03C81AD-E5B8-403D-B9A8-B3EE67129324}">
      <dgm:prSet/>
      <dgm:spPr/>
      <dgm:t>
        <a:bodyPr/>
        <a:lstStyle/>
        <a:p>
          <a:pPr>
            <a:lnSpc>
              <a:spcPct val="100000"/>
            </a:lnSpc>
            <a:defRPr cap="all"/>
          </a:pPr>
          <a:r>
            <a:rPr lang="es-ES" dirty="0">
              <a:latin typeface="Malacitana-Sans"/>
            </a:rPr>
            <a:t>Contexto</a:t>
          </a:r>
          <a:endParaRPr lang="en-US" dirty="0">
            <a:latin typeface="Malacitana-Sans"/>
          </a:endParaRPr>
        </a:p>
      </dgm:t>
    </dgm:pt>
    <dgm:pt modelId="{498C27F8-CD47-4F50-8B87-7CBFF53246E3}" type="parTrans" cxnId="{43865AD5-2F6E-4C0C-B93D-2F48631A53EA}">
      <dgm:prSet/>
      <dgm:spPr/>
      <dgm:t>
        <a:bodyPr/>
        <a:lstStyle/>
        <a:p>
          <a:endParaRPr lang="en-US"/>
        </a:p>
      </dgm:t>
    </dgm:pt>
    <dgm:pt modelId="{C72F0571-3B0B-42CE-9A89-980005F535FA}" type="sibTrans" cxnId="{43865AD5-2F6E-4C0C-B93D-2F48631A53EA}">
      <dgm:prSet/>
      <dgm:spPr/>
      <dgm:t>
        <a:bodyPr/>
        <a:lstStyle/>
        <a:p>
          <a:endParaRPr lang="en-US"/>
        </a:p>
      </dgm:t>
    </dgm:pt>
    <dgm:pt modelId="{E128D778-50A6-421E-9903-DC39D229AF5C}">
      <dgm:prSet/>
      <dgm:spPr/>
      <dgm:t>
        <a:bodyPr/>
        <a:lstStyle/>
        <a:p>
          <a:pPr>
            <a:lnSpc>
              <a:spcPct val="100000"/>
            </a:lnSpc>
            <a:defRPr cap="all"/>
          </a:pPr>
          <a:r>
            <a:rPr lang="es-ES" b="1" dirty="0">
              <a:latin typeface="Malacitana-Sans"/>
            </a:rPr>
            <a:t>Sistema de evaluación aplicaciones híbridas</a:t>
          </a:r>
          <a:endParaRPr lang="en-US" b="1" dirty="0">
            <a:latin typeface="Malacitana-Sans"/>
          </a:endParaRPr>
        </a:p>
      </dgm:t>
    </dgm:pt>
    <dgm:pt modelId="{39D92B40-9CEA-4DA5-8E03-F21069B56F83}" type="parTrans" cxnId="{3DC4B104-880C-43B3-BDC3-9DA5C284AEF5}">
      <dgm:prSet/>
      <dgm:spPr/>
      <dgm:t>
        <a:bodyPr/>
        <a:lstStyle/>
        <a:p>
          <a:endParaRPr lang="en-US"/>
        </a:p>
      </dgm:t>
    </dgm:pt>
    <dgm:pt modelId="{12EBD266-DC2B-4369-BAD8-315C9CD4C8FD}" type="sibTrans" cxnId="{3DC4B104-880C-43B3-BDC3-9DA5C284AEF5}">
      <dgm:prSet/>
      <dgm:spPr/>
      <dgm:t>
        <a:bodyPr/>
        <a:lstStyle/>
        <a:p>
          <a:endParaRPr lang="en-US"/>
        </a:p>
      </dgm:t>
    </dgm:pt>
    <dgm:pt modelId="{EEFDAB8C-832E-4193-A445-41830053D09B}" type="pres">
      <dgm:prSet presAssocID="{DF74C2A4-6811-4766-99B1-EA8F49B84477}" presName="root" presStyleCnt="0">
        <dgm:presLayoutVars>
          <dgm:dir/>
          <dgm:resizeHandles val="exact"/>
        </dgm:presLayoutVars>
      </dgm:prSet>
      <dgm:spPr/>
    </dgm:pt>
    <dgm:pt modelId="{B53F17C0-0316-45A9-9C4A-8B6C40638DA4}" type="pres">
      <dgm:prSet presAssocID="{5DA888C2-93AA-4033-88C7-8FC0AEE026C7}" presName="compNode" presStyleCnt="0"/>
      <dgm:spPr/>
    </dgm:pt>
    <dgm:pt modelId="{BD8A0FC2-DFEF-4B8A-90C8-D38C3767E310}" type="pres">
      <dgm:prSet presAssocID="{5DA888C2-93AA-4033-88C7-8FC0AEE026C7}" presName="iconBgRect" presStyleLbl="bgShp" presStyleIdx="0" presStyleCnt="3"/>
      <dgm:spPr/>
    </dgm:pt>
    <dgm:pt modelId="{F42C30BD-B07A-4358-A072-990A694F42D8}" type="pres">
      <dgm:prSet presAssocID="{5DA888C2-93AA-4033-88C7-8FC0AEE026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A7DA5406-4A57-4D94-BBC6-FDC7A9ECA138}" type="pres">
      <dgm:prSet presAssocID="{5DA888C2-93AA-4033-88C7-8FC0AEE026C7}" presName="spaceRect" presStyleCnt="0"/>
      <dgm:spPr/>
    </dgm:pt>
    <dgm:pt modelId="{3F0CC4AA-D637-44E1-A43C-2D4CACB790FA}" type="pres">
      <dgm:prSet presAssocID="{5DA888C2-93AA-4033-88C7-8FC0AEE026C7}" presName="textRect" presStyleLbl="revTx" presStyleIdx="0" presStyleCnt="3">
        <dgm:presLayoutVars>
          <dgm:chMax val="1"/>
          <dgm:chPref val="1"/>
        </dgm:presLayoutVars>
      </dgm:prSet>
      <dgm:spPr/>
    </dgm:pt>
    <dgm:pt modelId="{78099291-DD7C-44AA-BF62-B48F2E77959A}" type="pres">
      <dgm:prSet presAssocID="{F64A3F1C-D586-4AAF-94EC-D664E4DAE53D}" presName="sibTrans" presStyleCnt="0"/>
      <dgm:spPr/>
    </dgm:pt>
    <dgm:pt modelId="{CCD058EA-7A11-478B-9947-F9A8784207F9}" type="pres">
      <dgm:prSet presAssocID="{F03C81AD-E5B8-403D-B9A8-B3EE67129324}" presName="compNode" presStyleCnt="0"/>
      <dgm:spPr/>
    </dgm:pt>
    <dgm:pt modelId="{C19E4FDE-CCDA-41CA-B6B6-E105BA1268BD}" type="pres">
      <dgm:prSet presAssocID="{F03C81AD-E5B8-403D-B9A8-B3EE67129324}" presName="iconBgRect" presStyleLbl="bgShp" presStyleIdx="1" presStyleCnt="3"/>
      <dgm:spPr/>
    </dgm:pt>
    <dgm:pt modelId="{C6BE5B47-4739-485E-BFA8-0AD5E81DB374}" type="pres">
      <dgm:prSet presAssocID="{F03C81AD-E5B8-403D-B9A8-B3EE671293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C25F2AAA-F8B8-4233-B616-21958485C5F9}" type="pres">
      <dgm:prSet presAssocID="{F03C81AD-E5B8-403D-B9A8-B3EE67129324}" presName="spaceRect" presStyleCnt="0"/>
      <dgm:spPr/>
    </dgm:pt>
    <dgm:pt modelId="{1C9F3F48-04A0-4A73-928C-3BABBFDD9BB0}" type="pres">
      <dgm:prSet presAssocID="{F03C81AD-E5B8-403D-B9A8-B3EE67129324}" presName="textRect" presStyleLbl="revTx" presStyleIdx="1" presStyleCnt="3">
        <dgm:presLayoutVars>
          <dgm:chMax val="1"/>
          <dgm:chPref val="1"/>
        </dgm:presLayoutVars>
      </dgm:prSet>
      <dgm:spPr/>
    </dgm:pt>
    <dgm:pt modelId="{A9601348-3B93-49C8-9721-A6B8FB331303}" type="pres">
      <dgm:prSet presAssocID="{C72F0571-3B0B-42CE-9A89-980005F535FA}" presName="sibTrans" presStyleCnt="0"/>
      <dgm:spPr/>
    </dgm:pt>
    <dgm:pt modelId="{250C5DFC-81E6-4787-AA35-BACF53151F36}" type="pres">
      <dgm:prSet presAssocID="{E128D778-50A6-421E-9903-DC39D229AF5C}" presName="compNode" presStyleCnt="0"/>
      <dgm:spPr/>
    </dgm:pt>
    <dgm:pt modelId="{72753AC8-65F4-4F5D-A9BB-B550C8D6E6B7}" type="pres">
      <dgm:prSet presAssocID="{E128D778-50A6-421E-9903-DC39D229AF5C}" presName="iconBgRect" presStyleLbl="bgShp" presStyleIdx="2" presStyleCnt="3"/>
      <dgm:spPr/>
    </dgm:pt>
    <dgm:pt modelId="{B35652B6-7BF0-40BA-873C-A201720E30A9}" type="pres">
      <dgm:prSet presAssocID="{E128D778-50A6-421E-9903-DC39D229AF5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a de red con relleno sólido"/>
        </a:ext>
      </dgm:extLst>
    </dgm:pt>
    <dgm:pt modelId="{38994A42-C30A-4B2C-84C8-FC9AFF51A9E5}" type="pres">
      <dgm:prSet presAssocID="{E128D778-50A6-421E-9903-DC39D229AF5C}" presName="spaceRect" presStyleCnt="0"/>
      <dgm:spPr/>
    </dgm:pt>
    <dgm:pt modelId="{364184D1-4AB0-4182-A6FB-DBA0EBFAF8CB}" type="pres">
      <dgm:prSet presAssocID="{E128D778-50A6-421E-9903-DC39D229AF5C}" presName="textRect" presStyleLbl="revTx" presStyleIdx="2" presStyleCnt="3">
        <dgm:presLayoutVars>
          <dgm:chMax val="1"/>
          <dgm:chPref val="1"/>
        </dgm:presLayoutVars>
      </dgm:prSet>
      <dgm:spPr/>
    </dgm:pt>
  </dgm:ptLst>
  <dgm:cxnLst>
    <dgm:cxn modelId="{3DC4B104-880C-43B3-BDC3-9DA5C284AEF5}" srcId="{DF74C2A4-6811-4766-99B1-EA8F49B84477}" destId="{E128D778-50A6-421E-9903-DC39D229AF5C}" srcOrd="2" destOrd="0" parTransId="{39D92B40-9CEA-4DA5-8E03-F21069B56F83}" sibTransId="{12EBD266-DC2B-4369-BAD8-315C9CD4C8FD}"/>
    <dgm:cxn modelId="{8BCF5772-3D3B-4602-BFE4-42C437BAF4FD}" srcId="{DF74C2A4-6811-4766-99B1-EA8F49B84477}" destId="{5DA888C2-93AA-4033-88C7-8FC0AEE026C7}" srcOrd="0" destOrd="0" parTransId="{5AFE3FED-39D5-40EB-BE1E-9FDE317C810D}" sibTransId="{F64A3F1C-D586-4AAF-94EC-D664E4DAE53D}"/>
    <dgm:cxn modelId="{6D87BC9E-D5B0-4E4D-B543-EC8A902C7292}" type="presOf" srcId="{5DA888C2-93AA-4033-88C7-8FC0AEE026C7}" destId="{3F0CC4AA-D637-44E1-A43C-2D4CACB790FA}" srcOrd="0" destOrd="0" presId="urn:microsoft.com/office/officeart/2018/5/layout/IconCircleLabelList"/>
    <dgm:cxn modelId="{68DC9BA3-D16C-4D6A-BB1F-1CEFCB8E2C4F}" type="presOf" srcId="{F03C81AD-E5B8-403D-B9A8-B3EE67129324}" destId="{1C9F3F48-04A0-4A73-928C-3BABBFDD9BB0}" srcOrd="0" destOrd="0" presId="urn:microsoft.com/office/officeart/2018/5/layout/IconCircleLabelList"/>
    <dgm:cxn modelId="{F62B70CE-791A-4E72-ABDC-5E0E1948B417}" type="presOf" srcId="{E128D778-50A6-421E-9903-DC39D229AF5C}" destId="{364184D1-4AB0-4182-A6FB-DBA0EBFAF8CB}" srcOrd="0" destOrd="0" presId="urn:microsoft.com/office/officeart/2018/5/layout/IconCircleLabelList"/>
    <dgm:cxn modelId="{682B6CD3-FD2B-4A77-ABD3-40E89E73D963}" type="presOf" srcId="{DF74C2A4-6811-4766-99B1-EA8F49B84477}" destId="{EEFDAB8C-832E-4193-A445-41830053D09B}" srcOrd="0" destOrd="0" presId="urn:microsoft.com/office/officeart/2018/5/layout/IconCircleLabelList"/>
    <dgm:cxn modelId="{43865AD5-2F6E-4C0C-B93D-2F48631A53EA}" srcId="{DF74C2A4-6811-4766-99B1-EA8F49B84477}" destId="{F03C81AD-E5B8-403D-B9A8-B3EE67129324}" srcOrd="1" destOrd="0" parTransId="{498C27F8-CD47-4F50-8B87-7CBFF53246E3}" sibTransId="{C72F0571-3B0B-42CE-9A89-980005F535FA}"/>
    <dgm:cxn modelId="{70355758-9F14-4283-B86D-B3956BAB1968}" type="presParOf" srcId="{EEFDAB8C-832E-4193-A445-41830053D09B}" destId="{B53F17C0-0316-45A9-9C4A-8B6C40638DA4}" srcOrd="0" destOrd="0" presId="urn:microsoft.com/office/officeart/2018/5/layout/IconCircleLabelList"/>
    <dgm:cxn modelId="{BAC406CE-4B51-403A-B8E6-3731705866DA}" type="presParOf" srcId="{B53F17C0-0316-45A9-9C4A-8B6C40638DA4}" destId="{BD8A0FC2-DFEF-4B8A-90C8-D38C3767E310}" srcOrd="0" destOrd="0" presId="urn:microsoft.com/office/officeart/2018/5/layout/IconCircleLabelList"/>
    <dgm:cxn modelId="{EBACDACA-7189-45D3-A13F-0326909490B3}" type="presParOf" srcId="{B53F17C0-0316-45A9-9C4A-8B6C40638DA4}" destId="{F42C30BD-B07A-4358-A072-990A694F42D8}" srcOrd="1" destOrd="0" presId="urn:microsoft.com/office/officeart/2018/5/layout/IconCircleLabelList"/>
    <dgm:cxn modelId="{6193D595-87DD-4D2B-914D-9F3C8674510E}" type="presParOf" srcId="{B53F17C0-0316-45A9-9C4A-8B6C40638DA4}" destId="{A7DA5406-4A57-4D94-BBC6-FDC7A9ECA138}" srcOrd="2" destOrd="0" presId="urn:microsoft.com/office/officeart/2018/5/layout/IconCircleLabelList"/>
    <dgm:cxn modelId="{AB9ADE47-331C-4396-AB44-1BBA4B625517}" type="presParOf" srcId="{B53F17C0-0316-45A9-9C4A-8B6C40638DA4}" destId="{3F0CC4AA-D637-44E1-A43C-2D4CACB790FA}" srcOrd="3" destOrd="0" presId="urn:microsoft.com/office/officeart/2018/5/layout/IconCircleLabelList"/>
    <dgm:cxn modelId="{20FAA1DA-22CD-4676-A186-5E94094EE0C6}" type="presParOf" srcId="{EEFDAB8C-832E-4193-A445-41830053D09B}" destId="{78099291-DD7C-44AA-BF62-B48F2E77959A}" srcOrd="1" destOrd="0" presId="urn:microsoft.com/office/officeart/2018/5/layout/IconCircleLabelList"/>
    <dgm:cxn modelId="{D1D749F8-8597-4FE8-A027-CE458C7B1D42}" type="presParOf" srcId="{EEFDAB8C-832E-4193-A445-41830053D09B}" destId="{CCD058EA-7A11-478B-9947-F9A8784207F9}" srcOrd="2" destOrd="0" presId="urn:microsoft.com/office/officeart/2018/5/layout/IconCircleLabelList"/>
    <dgm:cxn modelId="{F9AFE27D-F9F2-43D2-BA3E-19C4F5778176}" type="presParOf" srcId="{CCD058EA-7A11-478B-9947-F9A8784207F9}" destId="{C19E4FDE-CCDA-41CA-B6B6-E105BA1268BD}" srcOrd="0" destOrd="0" presId="urn:microsoft.com/office/officeart/2018/5/layout/IconCircleLabelList"/>
    <dgm:cxn modelId="{D28F0866-7026-471D-BCD9-EA25E0CB5969}" type="presParOf" srcId="{CCD058EA-7A11-478B-9947-F9A8784207F9}" destId="{C6BE5B47-4739-485E-BFA8-0AD5E81DB374}" srcOrd="1" destOrd="0" presId="urn:microsoft.com/office/officeart/2018/5/layout/IconCircleLabelList"/>
    <dgm:cxn modelId="{900F4E19-A733-443E-94A3-9E54EDBB339F}" type="presParOf" srcId="{CCD058EA-7A11-478B-9947-F9A8784207F9}" destId="{C25F2AAA-F8B8-4233-B616-21958485C5F9}" srcOrd="2" destOrd="0" presId="urn:microsoft.com/office/officeart/2018/5/layout/IconCircleLabelList"/>
    <dgm:cxn modelId="{5A9D872C-C860-4E8D-8343-2F18C9AB29B3}" type="presParOf" srcId="{CCD058EA-7A11-478B-9947-F9A8784207F9}" destId="{1C9F3F48-04A0-4A73-928C-3BABBFDD9BB0}" srcOrd="3" destOrd="0" presId="urn:microsoft.com/office/officeart/2018/5/layout/IconCircleLabelList"/>
    <dgm:cxn modelId="{E53DD8C0-DF92-489F-A51C-5D4F2ECA112B}" type="presParOf" srcId="{EEFDAB8C-832E-4193-A445-41830053D09B}" destId="{A9601348-3B93-49C8-9721-A6B8FB331303}" srcOrd="3" destOrd="0" presId="urn:microsoft.com/office/officeart/2018/5/layout/IconCircleLabelList"/>
    <dgm:cxn modelId="{662EBBCC-FEBD-4E3E-B522-1C032924FD3C}" type="presParOf" srcId="{EEFDAB8C-832E-4193-A445-41830053D09B}" destId="{250C5DFC-81E6-4787-AA35-BACF53151F36}" srcOrd="4" destOrd="0" presId="urn:microsoft.com/office/officeart/2018/5/layout/IconCircleLabelList"/>
    <dgm:cxn modelId="{64A6B709-C215-44B8-9FD7-4DAD4CA8DE01}" type="presParOf" srcId="{250C5DFC-81E6-4787-AA35-BACF53151F36}" destId="{72753AC8-65F4-4F5D-A9BB-B550C8D6E6B7}" srcOrd="0" destOrd="0" presId="urn:microsoft.com/office/officeart/2018/5/layout/IconCircleLabelList"/>
    <dgm:cxn modelId="{C475F1DC-75A9-4A5C-9213-A89E2E857179}" type="presParOf" srcId="{250C5DFC-81E6-4787-AA35-BACF53151F36}" destId="{B35652B6-7BF0-40BA-873C-A201720E30A9}" srcOrd="1" destOrd="0" presId="urn:microsoft.com/office/officeart/2018/5/layout/IconCircleLabelList"/>
    <dgm:cxn modelId="{7D9CBBE9-37A8-43B4-879C-569588330303}" type="presParOf" srcId="{250C5DFC-81E6-4787-AA35-BACF53151F36}" destId="{38994A42-C30A-4B2C-84C8-FC9AFF51A9E5}" srcOrd="2" destOrd="0" presId="urn:microsoft.com/office/officeart/2018/5/layout/IconCircleLabelList"/>
    <dgm:cxn modelId="{89D73053-C4B5-47ED-8BA1-1A989C02DD60}" type="presParOf" srcId="{250C5DFC-81E6-4787-AA35-BACF53151F36}" destId="{364184D1-4AB0-4182-A6FB-DBA0EBFAF8C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E89C50-1322-4EC8-8E4D-252D2E545BBE}" type="doc">
      <dgm:prSet loTypeId="urn:microsoft.com/office/officeart/2018/5/layout/IconCircleLabelList" loCatId="icon" qsTypeId="urn:microsoft.com/office/officeart/2005/8/quickstyle/simple1" qsCatId="simple" csTypeId="urn:microsoft.com/office/officeart/2005/8/colors/accent5_5" csCatId="accent5" phldr="1"/>
      <dgm:spPr/>
      <dgm:t>
        <a:bodyPr/>
        <a:lstStyle/>
        <a:p>
          <a:endParaRPr lang="en-US"/>
        </a:p>
      </dgm:t>
    </dgm:pt>
    <dgm:pt modelId="{D7251F0F-FBD2-4B53-9E08-47D6E464352B}">
      <dgm:prSet/>
      <dgm:spPr/>
      <dgm:t>
        <a:bodyPr/>
        <a:lstStyle/>
        <a:p>
          <a:pPr>
            <a:lnSpc>
              <a:spcPct val="100000"/>
            </a:lnSpc>
            <a:defRPr cap="all"/>
          </a:pPr>
          <a:r>
            <a:rPr lang="es-ES" dirty="0">
              <a:latin typeface="Malacitana-Sans"/>
            </a:rPr>
            <a:t>Fundamentos (computación cuántica)</a:t>
          </a:r>
          <a:endParaRPr lang="en-US" dirty="0">
            <a:latin typeface="Malacitana-Sans"/>
          </a:endParaRPr>
        </a:p>
      </dgm:t>
    </dgm:pt>
    <dgm:pt modelId="{692B0A18-D999-4C2F-AD2A-8EC178E8C9FD}" type="parTrans" cxnId="{C998A306-9469-4EDD-A79C-5BEAA852C7E8}">
      <dgm:prSet/>
      <dgm:spPr/>
      <dgm:t>
        <a:bodyPr/>
        <a:lstStyle/>
        <a:p>
          <a:endParaRPr lang="en-US"/>
        </a:p>
      </dgm:t>
    </dgm:pt>
    <dgm:pt modelId="{B5957E5A-91D7-4453-9A00-4ADCED25A882}" type="sibTrans" cxnId="{C998A306-9469-4EDD-A79C-5BEAA852C7E8}">
      <dgm:prSet/>
      <dgm:spPr/>
      <dgm:t>
        <a:bodyPr/>
        <a:lstStyle/>
        <a:p>
          <a:endParaRPr lang="en-US"/>
        </a:p>
      </dgm:t>
    </dgm:pt>
    <dgm:pt modelId="{C032BAD1-AA62-46DE-8569-5BBE3FA719ED}">
      <dgm:prSet/>
      <dgm:spPr/>
      <dgm:t>
        <a:bodyPr/>
        <a:lstStyle/>
        <a:p>
          <a:pPr>
            <a:lnSpc>
              <a:spcPct val="100000"/>
            </a:lnSpc>
            <a:defRPr cap="all"/>
          </a:pPr>
          <a:r>
            <a:rPr lang="es-ES" dirty="0">
              <a:latin typeface="Malacitana-Sans"/>
            </a:rPr>
            <a:t>Contexto</a:t>
          </a:r>
          <a:endParaRPr lang="en-US" dirty="0">
            <a:latin typeface="Malacitana-Sans"/>
          </a:endParaRPr>
        </a:p>
      </dgm:t>
    </dgm:pt>
    <dgm:pt modelId="{1586BE71-0158-4B0D-9115-2D1F92EC0DC6}" type="parTrans" cxnId="{F2CE8854-9486-4946-8D71-F6FAA5087E0D}">
      <dgm:prSet/>
      <dgm:spPr/>
      <dgm:t>
        <a:bodyPr/>
        <a:lstStyle/>
        <a:p>
          <a:endParaRPr lang="en-US"/>
        </a:p>
      </dgm:t>
    </dgm:pt>
    <dgm:pt modelId="{DE7513CD-E913-4DE7-B299-E9FFEF59D19E}" type="sibTrans" cxnId="{F2CE8854-9486-4946-8D71-F6FAA5087E0D}">
      <dgm:prSet/>
      <dgm:spPr/>
      <dgm:t>
        <a:bodyPr/>
        <a:lstStyle/>
        <a:p>
          <a:endParaRPr lang="en-US"/>
        </a:p>
      </dgm:t>
    </dgm:pt>
    <dgm:pt modelId="{FC430A4A-D965-484F-BE4B-996F35DC756C}">
      <dgm:prSet/>
      <dgm:spPr/>
      <dgm:t>
        <a:bodyPr/>
        <a:lstStyle/>
        <a:p>
          <a:pPr>
            <a:lnSpc>
              <a:spcPct val="100000"/>
            </a:lnSpc>
            <a:defRPr cap="all"/>
          </a:pPr>
          <a:r>
            <a:rPr lang="es-ES" dirty="0">
              <a:latin typeface="Malacitana-Sans"/>
            </a:rPr>
            <a:t>Sistema de evaluación aplicaciones híbridas</a:t>
          </a:r>
          <a:endParaRPr lang="en-US" dirty="0">
            <a:latin typeface="Malacitana-Sans"/>
          </a:endParaRPr>
        </a:p>
      </dgm:t>
    </dgm:pt>
    <dgm:pt modelId="{089E7CC9-494C-4822-89FC-3F2C3596D8C3}" type="parTrans" cxnId="{FE7A93E9-1863-4F8E-B69D-503105FE1D2D}">
      <dgm:prSet/>
      <dgm:spPr/>
      <dgm:t>
        <a:bodyPr/>
        <a:lstStyle/>
        <a:p>
          <a:endParaRPr lang="en-US"/>
        </a:p>
      </dgm:t>
    </dgm:pt>
    <dgm:pt modelId="{4A48CE97-C136-4475-900D-B5505E3AEA32}" type="sibTrans" cxnId="{FE7A93E9-1863-4F8E-B69D-503105FE1D2D}">
      <dgm:prSet/>
      <dgm:spPr/>
      <dgm:t>
        <a:bodyPr/>
        <a:lstStyle/>
        <a:p>
          <a:endParaRPr lang="en-US"/>
        </a:p>
      </dgm:t>
    </dgm:pt>
    <dgm:pt modelId="{D2C4EBB4-222B-48C6-92FD-108A89BB889C}">
      <dgm:prSet/>
      <dgm:spPr/>
      <dgm:t>
        <a:bodyPr/>
        <a:lstStyle/>
        <a:p>
          <a:pPr>
            <a:lnSpc>
              <a:spcPct val="100000"/>
            </a:lnSpc>
            <a:defRPr cap="all"/>
          </a:pPr>
          <a:r>
            <a:rPr lang="es-ES" b="1" dirty="0"/>
            <a:t>Demostración</a:t>
          </a:r>
          <a:endParaRPr lang="en-US" b="1" dirty="0"/>
        </a:p>
      </dgm:t>
    </dgm:pt>
    <dgm:pt modelId="{F0190C63-831C-433E-B920-6EAF87FE3899}" type="parTrans" cxnId="{B61F67A0-F22B-42A6-A43A-73E5D5DEFEB9}">
      <dgm:prSet/>
      <dgm:spPr/>
      <dgm:t>
        <a:bodyPr/>
        <a:lstStyle/>
        <a:p>
          <a:endParaRPr lang="en-US"/>
        </a:p>
      </dgm:t>
    </dgm:pt>
    <dgm:pt modelId="{E9F12ADB-0E1F-447D-8B99-C20DBE0D3D65}" type="sibTrans" cxnId="{B61F67A0-F22B-42A6-A43A-73E5D5DEFEB9}">
      <dgm:prSet/>
      <dgm:spPr/>
      <dgm:t>
        <a:bodyPr/>
        <a:lstStyle/>
        <a:p>
          <a:endParaRPr lang="en-US"/>
        </a:p>
      </dgm:t>
    </dgm:pt>
    <dgm:pt modelId="{2C0BA651-FA3E-4BDE-9CEC-6A251F9F25FE}" type="pres">
      <dgm:prSet presAssocID="{D3E89C50-1322-4EC8-8E4D-252D2E545BBE}" presName="root" presStyleCnt="0">
        <dgm:presLayoutVars>
          <dgm:dir/>
          <dgm:resizeHandles val="exact"/>
        </dgm:presLayoutVars>
      </dgm:prSet>
      <dgm:spPr/>
    </dgm:pt>
    <dgm:pt modelId="{C5A20165-22CA-40E4-9540-4A7F7EE1D2D3}" type="pres">
      <dgm:prSet presAssocID="{D7251F0F-FBD2-4B53-9E08-47D6E464352B}" presName="compNode" presStyleCnt="0"/>
      <dgm:spPr/>
    </dgm:pt>
    <dgm:pt modelId="{908FF9BE-11C9-42F2-9D39-0C0FB59F1637}" type="pres">
      <dgm:prSet presAssocID="{D7251F0F-FBD2-4B53-9E08-47D6E464352B}" presName="iconBgRect" presStyleLbl="bgShp" presStyleIdx="0" presStyleCnt="4"/>
      <dgm:spPr/>
    </dgm:pt>
    <dgm:pt modelId="{18458784-1400-46DE-9F90-9EC04CEC233C}" type="pres">
      <dgm:prSet presAssocID="{D7251F0F-FBD2-4B53-9E08-47D6E46435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48AEF486-4DA6-45E9-ABA3-F760ED826D4C}" type="pres">
      <dgm:prSet presAssocID="{D7251F0F-FBD2-4B53-9E08-47D6E464352B}" presName="spaceRect" presStyleCnt="0"/>
      <dgm:spPr/>
    </dgm:pt>
    <dgm:pt modelId="{A92D3CE5-7735-4E04-87ED-74F76D5FF040}" type="pres">
      <dgm:prSet presAssocID="{D7251F0F-FBD2-4B53-9E08-47D6E464352B}" presName="textRect" presStyleLbl="revTx" presStyleIdx="0" presStyleCnt="4">
        <dgm:presLayoutVars>
          <dgm:chMax val="1"/>
          <dgm:chPref val="1"/>
        </dgm:presLayoutVars>
      </dgm:prSet>
      <dgm:spPr/>
    </dgm:pt>
    <dgm:pt modelId="{13FFE820-B107-4406-9AD0-58DA6FB8D382}" type="pres">
      <dgm:prSet presAssocID="{B5957E5A-91D7-4453-9A00-4ADCED25A882}" presName="sibTrans" presStyleCnt="0"/>
      <dgm:spPr/>
    </dgm:pt>
    <dgm:pt modelId="{4DDC3BEA-B31B-4E9D-8AB8-B5B4C9CC2C86}" type="pres">
      <dgm:prSet presAssocID="{C032BAD1-AA62-46DE-8569-5BBE3FA719ED}" presName="compNode" presStyleCnt="0"/>
      <dgm:spPr/>
    </dgm:pt>
    <dgm:pt modelId="{3AB4C171-9A10-4538-8808-0D0351F26433}" type="pres">
      <dgm:prSet presAssocID="{C032BAD1-AA62-46DE-8569-5BBE3FA719ED}" presName="iconBgRect" presStyleLbl="bgShp" presStyleIdx="1" presStyleCnt="4"/>
      <dgm:spPr/>
    </dgm:pt>
    <dgm:pt modelId="{5875ED89-1CEA-4D6F-966A-1D930DAA3DE0}" type="pres">
      <dgm:prSet presAssocID="{C032BAD1-AA62-46DE-8569-5BBE3FA719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A5580522-E8CA-4073-9192-20BB47EA302A}" type="pres">
      <dgm:prSet presAssocID="{C032BAD1-AA62-46DE-8569-5BBE3FA719ED}" presName="spaceRect" presStyleCnt="0"/>
      <dgm:spPr/>
    </dgm:pt>
    <dgm:pt modelId="{B952A901-6E27-4F92-9B1E-BD094EEB925E}" type="pres">
      <dgm:prSet presAssocID="{C032BAD1-AA62-46DE-8569-5BBE3FA719ED}" presName="textRect" presStyleLbl="revTx" presStyleIdx="1" presStyleCnt="4">
        <dgm:presLayoutVars>
          <dgm:chMax val="1"/>
          <dgm:chPref val="1"/>
        </dgm:presLayoutVars>
      </dgm:prSet>
      <dgm:spPr/>
    </dgm:pt>
    <dgm:pt modelId="{421C7ED9-FA11-4D54-B96C-A3E3D78CF552}" type="pres">
      <dgm:prSet presAssocID="{DE7513CD-E913-4DE7-B299-E9FFEF59D19E}" presName="sibTrans" presStyleCnt="0"/>
      <dgm:spPr/>
    </dgm:pt>
    <dgm:pt modelId="{3A73C9B6-4802-47BC-8DC8-BA96051AD6AF}" type="pres">
      <dgm:prSet presAssocID="{FC430A4A-D965-484F-BE4B-996F35DC756C}" presName="compNode" presStyleCnt="0"/>
      <dgm:spPr/>
    </dgm:pt>
    <dgm:pt modelId="{D37FD495-4F3E-446B-B8B4-C1C1882C84BA}" type="pres">
      <dgm:prSet presAssocID="{FC430A4A-D965-484F-BE4B-996F35DC756C}" presName="iconBgRect" presStyleLbl="bgShp" presStyleIdx="2" presStyleCnt="4"/>
      <dgm:spPr/>
    </dgm:pt>
    <dgm:pt modelId="{B4AEE295-B41D-4191-B78A-CEA65D895490}" type="pres">
      <dgm:prSet presAssocID="{FC430A4A-D965-484F-BE4B-996F35DC756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a de red con relleno sólido"/>
        </a:ext>
      </dgm:extLst>
    </dgm:pt>
    <dgm:pt modelId="{7EA8922B-DABF-42CE-9443-06B91FD3B27B}" type="pres">
      <dgm:prSet presAssocID="{FC430A4A-D965-484F-BE4B-996F35DC756C}" presName="spaceRect" presStyleCnt="0"/>
      <dgm:spPr/>
    </dgm:pt>
    <dgm:pt modelId="{DB187450-8A15-44C5-8BE5-7B263055B7F8}" type="pres">
      <dgm:prSet presAssocID="{FC430A4A-D965-484F-BE4B-996F35DC756C}" presName="textRect" presStyleLbl="revTx" presStyleIdx="2" presStyleCnt="4">
        <dgm:presLayoutVars>
          <dgm:chMax val="1"/>
          <dgm:chPref val="1"/>
        </dgm:presLayoutVars>
      </dgm:prSet>
      <dgm:spPr/>
    </dgm:pt>
    <dgm:pt modelId="{5D704A58-2465-46DB-93FD-EF8EA0E8CE00}" type="pres">
      <dgm:prSet presAssocID="{4A48CE97-C136-4475-900D-B5505E3AEA32}" presName="sibTrans" presStyleCnt="0"/>
      <dgm:spPr/>
    </dgm:pt>
    <dgm:pt modelId="{3409108C-5021-4F9C-9EC4-F19E870BAC88}" type="pres">
      <dgm:prSet presAssocID="{D2C4EBB4-222B-48C6-92FD-108A89BB889C}" presName="compNode" presStyleCnt="0"/>
      <dgm:spPr/>
    </dgm:pt>
    <dgm:pt modelId="{224A0C08-4A34-4B48-89CC-C6A0D9435778}" type="pres">
      <dgm:prSet presAssocID="{D2C4EBB4-222B-48C6-92FD-108A89BB889C}" presName="iconBgRect" presStyleLbl="bgShp" presStyleIdx="3" presStyleCnt="4"/>
      <dgm:spPr/>
    </dgm:pt>
    <dgm:pt modelId="{581CFD1A-485D-4CE1-AE88-56C816328264}" type="pres">
      <dgm:prSet presAssocID="{D2C4EBB4-222B-48C6-92FD-108A89BB889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md (terminal) con relleno sólido"/>
        </a:ext>
      </dgm:extLst>
    </dgm:pt>
    <dgm:pt modelId="{18E62642-72D1-49CA-8A68-72BD40A36EE4}" type="pres">
      <dgm:prSet presAssocID="{D2C4EBB4-222B-48C6-92FD-108A89BB889C}" presName="spaceRect" presStyleCnt="0"/>
      <dgm:spPr/>
    </dgm:pt>
    <dgm:pt modelId="{93E484CE-1C65-4645-955D-A730997E608E}" type="pres">
      <dgm:prSet presAssocID="{D2C4EBB4-222B-48C6-92FD-108A89BB889C}" presName="textRect" presStyleLbl="revTx" presStyleIdx="3" presStyleCnt="4">
        <dgm:presLayoutVars>
          <dgm:chMax val="1"/>
          <dgm:chPref val="1"/>
        </dgm:presLayoutVars>
      </dgm:prSet>
      <dgm:spPr/>
    </dgm:pt>
  </dgm:ptLst>
  <dgm:cxnLst>
    <dgm:cxn modelId="{C998A306-9469-4EDD-A79C-5BEAA852C7E8}" srcId="{D3E89C50-1322-4EC8-8E4D-252D2E545BBE}" destId="{D7251F0F-FBD2-4B53-9E08-47D6E464352B}" srcOrd="0" destOrd="0" parTransId="{692B0A18-D999-4C2F-AD2A-8EC178E8C9FD}" sibTransId="{B5957E5A-91D7-4453-9A00-4ADCED25A882}"/>
    <dgm:cxn modelId="{9EB74F3D-C737-4B44-ABF5-274E21AA26E5}" type="presOf" srcId="{D2C4EBB4-222B-48C6-92FD-108A89BB889C}" destId="{93E484CE-1C65-4645-955D-A730997E608E}" srcOrd="0" destOrd="0" presId="urn:microsoft.com/office/officeart/2018/5/layout/IconCircleLabelList"/>
    <dgm:cxn modelId="{F2CE8854-9486-4946-8D71-F6FAA5087E0D}" srcId="{D3E89C50-1322-4EC8-8E4D-252D2E545BBE}" destId="{C032BAD1-AA62-46DE-8569-5BBE3FA719ED}" srcOrd="1" destOrd="0" parTransId="{1586BE71-0158-4B0D-9115-2D1F92EC0DC6}" sibTransId="{DE7513CD-E913-4DE7-B299-E9FFEF59D19E}"/>
    <dgm:cxn modelId="{0B65C081-27D3-459C-99BB-339DFB446D67}" type="presOf" srcId="{FC430A4A-D965-484F-BE4B-996F35DC756C}" destId="{DB187450-8A15-44C5-8BE5-7B263055B7F8}" srcOrd="0" destOrd="0" presId="urn:microsoft.com/office/officeart/2018/5/layout/IconCircleLabelList"/>
    <dgm:cxn modelId="{2A8BE08A-D052-4A09-B5EF-9BEA9578921B}" type="presOf" srcId="{D7251F0F-FBD2-4B53-9E08-47D6E464352B}" destId="{A92D3CE5-7735-4E04-87ED-74F76D5FF040}" srcOrd="0" destOrd="0" presId="urn:microsoft.com/office/officeart/2018/5/layout/IconCircleLabelList"/>
    <dgm:cxn modelId="{7306DC9A-C887-4064-96EF-B730C0A2826E}" type="presOf" srcId="{C032BAD1-AA62-46DE-8569-5BBE3FA719ED}" destId="{B952A901-6E27-4F92-9B1E-BD094EEB925E}" srcOrd="0" destOrd="0" presId="urn:microsoft.com/office/officeart/2018/5/layout/IconCircleLabelList"/>
    <dgm:cxn modelId="{B61F67A0-F22B-42A6-A43A-73E5D5DEFEB9}" srcId="{D3E89C50-1322-4EC8-8E4D-252D2E545BBE}" destId="{D2C4EBB4-222B-48C6-92FD-108A89BB889C}" srcOrd="3" destOrd="0" parTransId="{F0190C63-831C-433E-B920-6EAF87FE3899}" sibTransId="{E9F12ADB-0E1F-447D-8B99-C20DBE0D3D65}"/>
    <dgm:cxn modelId="{35415FDF-CC37-45DF-922D-2F145B85654E}" type="presOf" srcId="{D3E89C50-1322-4EC8-8E4D-252D2E545BBE}" destId="{2C0BA651-FA3E-4BDE-9CEC-6A251F9F25FE}" srcOrd="0" destOrd="0" presId="urn:microsoft.com/office/officeart/2018/5/layout/IconCircleLabelList"/>
    <dgm:cxn modelId="{FE7A93E9-1863-4F8E-B69D-503105FE1D2D}" srcId="{D3E89C50-1322-4EC8-8E4D-252D2E545BBE}" destId="{FC430A4A-D965-484F-BE4B-996F35DC756C}" srcOrd="2" destOrd="0" parTransId="{089E7CC9-494C-4822-89FC-3F2C3596D8C3}" sibTransId="{4A48CE97-C136-4475-900D-B5505E3AEA32}"/>
    <dgm:cxn modelId="{F7565438-3E62-49B4-A9EA-43A93A1F6248}" type="presParOf" srcId="{2C0BA651-FA3E-4BDE-9CEC-6A251F9F25FE}" destId="{C5A20165-22CA-40E4-9540-4A7F7EE1D2D3}" srcOrd="0" destOrd="0" presId="urn:microsoft.com/office/officeart/2018/5/layout/IconCircleLabelList"/>
    <dgm:cxn modelId="{9B889A98-43CE-49BF-9F54-6B9BE3BCE337}" type="presParOf" srcId="{C5A20165-22CA-40E4-9540-4A7F7EE1D2D3}" destId="{908FF9BE-11C9-42F2-9D39-0C0FB59F1637}" srcOrd="0" destOrd="0" presId="urn:microsoft.com/office/officeart/2018/5/layout/IconCircleLabelList"/>
    <dgm:cxn modelId="{725EAADE-B2F5-4791-8FF3-036B94B5F8EB}" type="presParOf" srcId="{C5A20165-22CA-40E4-9540-4A7F7EE1D2D3}" destId="{18458784-1400-46DE-9F90-9EC04CEC233C}" srcOrd="1" destOrd="0" presId="urn:microsoft.com/office/officeart/2018/5/layout/IconCircleLabelList"/>
    <dgm:cxn modelId="{63488DD0-D8E3-4767-9D56-6F08A3956DBC}" type="presParOf" srcId="{C5A20165-22CA-40E4-9540-4A7F7EE1D2D3}" destId="{48AEF486-4DA6-45E9-ABA3-F760ED826D4C}" srcOrd="2" destOrd="0" presId="urn:microsoft.com/office/officeart/2018/5/layout/IconCircleLabelList"/>
    <dgm:cxn modelId="{931892C8-1D38-47DD-95E7-1B11F6B71339}" type="presParOf" srcId="{C5A20165-22CA-40E4-9540-4A7F7EE1D2D3}" destId="{A92D3CE5-7735-4E04-87ED-74F76D5FF040}" srcOrd="3" destOrd="0" presId="urn:microsoft.com/office/officeart/2018/5/layout/IconCircleLabelList"/>
    <dgm:cxn modelId="{DAE13E28-B627-4088-A16C-7C86186409DC}" type="presParOf" srcId="{2C0BA651-FA3E-4BDE-9CEC-6A251F9F25FE}" destId="{13FFE820-B107-4406-9AD0-58DA6FB8D382}" srcOrd="1" destOrd="0" presId="urn:microsoft.com/office/officeart/2018/5/layout/IconCircleLabelList"/>
    <dgm:cxn modelId="{DA193638-1564-4CD9-8A42-B9BC0C7F925E}" type="presParOf" srcId="{2C0BA651-FA3E-4BDE-9CEC-6A251F9F25FE}" destId="{4DDC3BEA-B31B-4E9D-8AB8-B5B4C9CC2C86}" srcOrd="2" destOrd="0" presId="urn:microsoft.com/office/officeart/2018/5/layout/IconCircleLabelList"/>
    <dgm:cxn modelId="{24AF03BE-8F7E-47EF-9221-FAD974996261}" type="presParOf" srcId="{4DDC3BEA-B31B-4E9D-8AB8-B5B4C9CC2C86}" destId="{3AB4C171-9A10-4538-8808-0D0351F26433}" srcOrd="0" destOrd="0" presId="urn:microsoft.com/office/officeart/2018/5/layout/IconCircleLabelList"/>
    <dgm:cxn modelId="{A31FF380-0B28-4E34-92BD-139C331239FA}" type="presParOf" srcId="{4DDC3BEA-B31B-4E9D-8AB8-B5B4C9CC2C86}" destId="{5875ED89-1CEA-4D6F-966A-1D930DAA3DE0}" srcOrd="1" destOrd="0" presId="urn:microsoft.com/office/officeart/2018/5/layout/IconCircleLabelList"/>
    <dgm:cxn modelId="{BC918994-3914-48B5-B373-36F6826BB9A1}" type="presParOf" srcId="{4DDC3BEA-B31B-4E9D-8AB8-B5B4C9CC2C86}" destId="{A5580522-E8CA-4073-9192-20BB47EA302A}" srcOrd="2" destOrd="0" presId="urn:microsoft.com/office/officeart/2018/5/layout/IconCircleLabelList"/>
    <dgm:cxn modelId="{3C548063-48C9-4907-9605-B236600ACB08}" type="presParOf" srcId="{4DDC3BEA-B31B-4E9D-8AB8-B5B4C9CC2C86}" destId="{B952A901-6E27-4F92-9B1E-BD094EEB925E}" srcOrd="3" destOrd="0" presId="urn:microsoft.com/office/officeart/2018/5/layout/IconCircleLabelList"/>
    <dgm:cxn modelId="{71421487-6B8F-42F4-AD7C-346AC6D3B15E}" type="presParOf" srcId="{2C0BA651-FA3E-4BDE-9CEC-6A251F9F25FE}" destId="{421C7ED9-FA11-4D54-B96C-A3E3D78CF552}" srcOrd="3" destOrd="0" presId="urn:microsoft.com/office/officeart/2018/5/layout/IconCircleLabelList"/>
    <dgm:cxn modelId="{BFB1A451-9696-41DE-A754-D3F14057433C}" type="presParOf" srcId="{2C0BA651-FA3E-4BDE-9CEC-6A251F9F25FE}" destId="{3A73C9B6-4802-47BC-8DC8-BA96051AD6AF}" srcOrd="4" destOrd="0" presId="urn:microsoft.com/office/officeart/2018/5/layout/IconCircleLabelList"/>
    <dgm:cxn modelId="{347D6080-1E12-463D-B9E3-A7ABB0C5ADAE}" type="presParOf" srcId="{3A73C9B6-4802-47BC-8DC8-BA96051AD6AF}" destId="{D37FD495-4F3E-446B-B8B4-C1C1882C84BA}" srcOrd="0" destOrd="0" presId="urn:microsoft.com/office/officeart/2018/5/layout/IconCircleLabelList"/>
    <dgm:cxn modelId="{0EA290AB-2BF4-421A-8EB9-5D9BD039B00B}" type="presParOf" srcId="{3A73C9B6-4802-47BC-8DC8-BA96051AD6AF}" destId="{B4AEE295-B41D-4191-B78A-CEA65D895490}" srcOrd="1" destOrd="0" presId="urn:microsoft.com/office/officeart/2018/5/layout/IconCircleLabelList"/>
    <dgm:cxn modelId="{55A9C6B6-508E-4D56-8FAC-B2E0ED3D616A}" type="presParOf" srcId="{3A73C9B6-4802-47BC-8DC8-BA96051AD6AF}" destId="{7EA8922B-DABF-42CE-9443-06B91FD3B27B}" srcOrd="2" destOrd="0" presId="urn:microsoft.com/office/officeart/2018/5/layout/IconCircleLabelList"/>
    <dgm:cxn modelId="{FC27474C-FE43-4DC3-BE0B-564620F0DA8E}" type="presParOf" srcId="{3A73C9B6-4802-47BC-8DC8-BA96051AD6AF}" destId="{DB187450-8A15-44C5-8BE5-7B263055B7F8}" srcOrd="3" destOrd="0" presId="urn:microsoft.com/office/officeart/2018/5/layout/IconCircleLabelList"/>
    <dgm:cxn modelId="{4ADB3BD0-61B4-4A7F-8E47-FE34DD8A90EA}" type="presParOf" srcId="{2C0BA651-FA3E-4BDE-9CEC-6A251F9F25FE}" destId="{5D704A58-2465-46DB-93FD-EF8EA0E8CE00}" srcOrd="5" destOrd="0" presId="urn:microsoft.com/office/officeart/2018/5/layout/IconCircleLabelList"/>
    <dgm:cxn modelId="{2BED4300-011F-45CB-B0EA-03581D47BE80}" type="presParOf" srcId="{2C0BA651-FA3E-4BDE-9CEC-6A251F9F25FE}" destId="{3409108C-5021-4F9C-9EC4-F19E870BAC88}" srcOrd="6" destOrd="0" presId="urn:microsoft.com/office/officeart/2018/5/layout/IconCircleLabelList"/>
    <dgm:cxn modelId="{EAD9C662-3125-4BEA-BE27-25FB4E50BCD0}" type="presParOf" srcId="{3409108C-5021-4F9C-9EC4-F19E870BAC88}" destId="{224A0C08-4A34-4B48-89CC-C6A0D9435778}" srcOrd="0" destOrd="0" presId="urn:microsoft.com/office/officeart/2018/5/layout/IconCircleLabelList"/>
    <dgm:cxn modelId="{8B611F02-B2E1-41F5-8251-60D1C1C49D4A}" type="presParOf" srcId="{3409108C-5021-4F9C-9EC4-F19E870BAC88}" destId="{581CFD1A-485D-4CE1-AE88-56C816328264}" srcOrd="1" destOrd="0" presId="urn:microsoft.com/office/officeart/2018/5/layout/IconCircleLabelList"/>
    <dgm:cxn modelId="{5C86B289-ED66-4713-A1CF-ACB71566A7C7}" type="presParOf" srcId="{3409108C-5021-4F9C-9EC4-F19E870BAC88}" destId="{18E62642-72D1-49CA-8A68-72BD40A36EE4}" srcOrd="2" destOrd="0" presId="urn:microsoft.com/office/officeart/2018/5/layout/IconCircleLabelList"/>
    <dgm:cxn modelId="{F10FCEAF-5571-43D0-92F1-7ABBDF16D9AB}" type="presParOf" srcId="{3409108C-5021-4F9C-9EC4-F19E870BAC88}" destId="{93E484CE-1C65-4645-955D-A730997E608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4EA773-65EA-451A-ADF6-FB5F886F496B}" type="doc">
      <dgm:prSet loTypeId="urn:microsoft.com/office/officeart/2018/5/layout/IconCircleLabelList" loCatId="icon" qsTypeId="urn:microsoft.com/office/officeart/2005/8/quickstyle/simple1" qsCatId="simple" csTypeId="urn:microsoft.com/office/officeart/2005/8/colors/accent5_5" csCatId="accent5" phldr="1"/>
      <dgm:spPr/>
      <dgm:t>
        <a:bodyPr/>
        <a:lstStyle/>
        <a:p>
          <a:endParaRPr lang="en-US"/>
        </a:p>
      </dgm:t>
    </dgm:pt>
    <dgm:pt modelId="{FF48D8FA-2C10-4D6A-9876-3C8068D7F651}">
      <dgm:prSet/>
      <dgm:spPr/>
      <dgm:t>
        <a:bodyPr/>
        <a:lstStyle/>
        <a:p>
          <a:pPr>
            <a:lnSpc>
              <a:spcPct val="100000"/>
            </a:lnSpc>
            <a:defRPr cap="all"/>
          </a:pPr>
          <a:r>
            <a:rPr lang="es-ES" dirty="0">
              <a:latin typeface="Malacitana-Sans"/>
            </a:rPr>
            <a:t>Fundamentos (computación cuántica)</a:t>
          </a:r>
          <a:endParaRPr lang="en-US" dirty="0">
            <a:latin typeface="Malacitana-Sans"/>
          </a:endParaRPr>
        </a:p>
      </dgm:t>
    </dgm:pt>
    <dgm:pt modelId="{69A15AA3-2B7E-412B-85B3-7FE5F536C785}" type="parTrans" cxnId="{6FB5B813-ED59-472D-A90A-9DE151BD42CA}">
      <dgm:prSet/>
      <dgm:spPr/>
      <dgm:t>
        <a:bodyPr/>
        <a:lstStyle/>
        <a:p>
          <a:endParaRPr lang="en-US"/>
        </a:p>
      </dgm:t>
    </dgm:pt>
    <dgm:pt modelId="{DBCE14C2-5BE1-48B6-80A7-CFFABA09D076}" type="sibTrans" cxnId="{6FB5B813-ED59-472D-A90A-9DE151BD42CA}">
      <dgm:prSet/>
      <dgm:spPr/>
      <dgm:t>
        <a:bodyPr/>
        <a:lstStyle/>
        <a:p>
          <a:endParaRPr lang="en-US"/>
        </a:p>
      </dgm:t>
    </dgm:pt>
    <dgm:pt modelId="{763951F6-ED27-463E-9E34-C82B42A70BBC}">
      <dgm:prSet/>
      <dgm:spPr/>
      <dgm:t>
        <a:bodyPr/>
        <a:lstStyle/>
        <a:p>
          <a:pPr>
            <a:lnSpc>
              <a:spcPct val="100000"/>
            </a:lnSpc>
            <a:defRPr cap="all"/>
          </a:pPr>
          <a:r>
            <a:rPr lang="es-ES" dirty="0">
              <a:latin typeface="Malacitana-Sans"/>
            </a:rPr>
            <a:t>Contexto</a:t>
          </a:r>
          <a:endParaRPr lang="en-US" dirty="0">
            <a:latin typeface="Malacitana-Sans"/>
          </a:endParaRPr>
        </a:p>
      </dgm:t>
    </dgm:pt>
    <dgm:pt modelId="{0E1315F7-69CE-4582-943D-E216B9F93149}" type="parTrans" cxnId="{E466EBC2-2B08-425E-8342-B2E11700BE05}">
      <dgm:prSet/>
      <dgm:spPr/>
      <dgm:t>
        <a:bodyPr/>
        <a:lstStyle/>
        <a:p>
          <a:endParaRPr lang="en-US"/>
        </a:p>
      </dgm:t>
    </dgm:pt>
    <dgm:pt modelId="{5D9EBB1B-7881-48C9-99FA-77B227007095}" type="sibTrans" cxnId="{E466EBC2-2B08-425E-8342-B2E11700BE05}">
      <dgm:prSet/>
      <dgm:spPr/>
      <dgm:t>
        <a:bodyPr/>
        <a:lstStyle/>
        <a:p>
          <a:endParaRPr lang="en-US"/>
        </a:p>
      </dgm:t>
    </dgm:pt>
    <dgm:pt modelId="{AB4F0BFA-F65C-41C9-A5AB-6B27EF35F01E}">
      <dgm:prSet/>
      <dgm:spPr/>
      <dgm:t>
        <a:bodyPr/>
        <a:lstStyle/>
        <a:p>
          <a:pPr>
            <a:lnSpc>
              <a:spcPct val="100000"/>
            </a:lnSpc>
            <a:defRPr cap="all"/>
          </a:pPr>
          <a:r>
            <a:rPr lang="es-ES" dirty="0">
              <a:latin typeface="Malacitana-Sans"/>
            </a:rPr>
            <a:t>Sistema de evaluación aplicaciones híbridas</a:t>
          </a:r>
          <a:endParaRPr lang="en-US" dirty="0">
            <a:latin typeface="Malacitana-Sans"/>
          </a:endParaRPr>
        </a:p>
      </dgm:t>
    </dgm:pt>
    <dgm:pt modelId="{30B74AD6-E9B6-4305-9227-91B14DFA2A3F}" type="parTrans" cxnId="{092970E5-4265-4FE2-A6B4-743747FF97DA}">
      <dgm:prSet/>
      <dgm:spPr/>
      <dgm:t>
        <a:bodyPr/>
        <a:lstStyle/>
        <a:p>
          <a:endParaRPr lang="en-US"/>
        </a:p>
      </dgm:t>
    </dgm:pt>
    <dgm:pt modelId="{04FEEDF7-38D0-4F68-808F-5A355056E7AA}" type="sibTrans" cxnId="{092970E5-4265-4FE2-A6B4-743747FF97DA}">
      <dgm:prSet/>
      <dgm:spPr/>
      <dgm:t>
        <a:bodyPr/>
        <a:lstStyle/>
        <a:p>
          <a:endParaRPr lang="en-US"/>
        </a:p>
      </dgm:t>
    </dgm:pt>
    <dgm:pt modelId="{5B80C539-2A9A-4511-B800-99F87B8B17CC}">
      <dgm:prSet/>
      <dgm:spPr/>
      <dgm:t>
        <a:bodyPr/>
        <a:lstStyle/>
        <a:p>
          <a:pPr>
            <a:lnSpc>
              <a:spcPct val="100000"/>
            </a:lnSpc>
            <a:defRPr cap="all"/>
          </a:pPr>
          <a:r>
            <a:rPr lang="es-ES" dirty="0">
              <a:latin typeface="Malacitana-Sans"/>
            </a:rPr>
            <a:t>Demostración</a:t>
          </a:r>
          <a:endParaRPr lang="en-US" dirty="0">
            <a:latin typeface="Malacitana-Sans"/>
          </a:endParaRPr>
        </a:p>
      </dgm:t>
    </dgm:pt>
    <dgm:pt modelId="{40E03643-3B9E-44F4-B665-A29DA8DC503C}" type="parTrans" cxnId="{96108965-B6BD-4C74-A689-FC06D9DBED4E}">
      <dgm:prSet/>
      <dgm:spPr/>
      <dgm:t>
        <a:bodyPr/>
        <a:lstStyle/>
        <a:p>
          <a:endParaRPr lang="en-US"/>
        </a:p>
      </dgm:t>
    </dgm:pt>
    <dgm:pt modelId="{46ED5068-B5C3-4FAB-83AF-0915AFCE017A}" type="sibTrans" cxnId="{96108965-B6BD-4C74-A689-FC06D9DBED4E}">
      <dgm:prSet/>
      <dgm:spPr/>
      <dgm:t>
        <a:bodyPr/>
        <a:lstStyle/>
        <a:p>
          <a:endParaRPr lang="en-US"/>
        </a:p>
      </dgm:t>
    </dgm:pt>
    <dgm:pt modelId="{2C70DE5A-B150-47F4-8968-45854D29A30F}">
      <dgm:prSet/>
      <dgm:spPr/>
      <dgm:t>
        <a:bodyPr/>
        <a:lstStyle/>
        <a:p>
          <a:pPr>
            <a:lnSpc>
              <a:spcPct val="100000"/>
            </a:lnSpc>
            <a:defRPr cap="all"/>
          </a:pPr>
          <a:r>
            <a:rPr lang="es-ES" b="1" dirty="0">
              <a:latin typeface="Malacitana-Sans"/>
            </a:rPr>
            <a:t>Conclusiones</a:t>
          </a:r>
          <a:endParaRPr lang="en-US" b="1" dirty="0">
            <a:latin typeface="Malacitana-Sans"/>
          </a:endParaRPr>
        </a:p>
      </dgm:t>
    </dgm:pt>
    <dgm:pt modelId="{18C89776-390B-427A-9D2F-1BFF3671A359}" type="parTrans" cxnId="{1BFDC109-7B65-4E38-BDBF-F9DA41F5E035}">
      <dgm:prSet/>
      <dgm:spPr/>
      <dgm:t>
        <a:bodyPr/>
        <a:lstStyle/>
        <a:p>
          <a:endParaRPr lang="en-US"/>
        </a:p>
      </dgm:t>
    </dgm:pt>
    <dgm:pt modelId="{8DE67EAC-4CE0-4319-9A4F-753A10C669E1}" type="sibTrans" cxnId="{1BFDC109-7B65-4E38-BDBF-F9DA41F5E035}">
      <dgm:prSet/>
      <dgm:spPr/>
      <dgm:t>
        <a:bodyPr/>
        <a:lstStyle/>
        <a:p>
          <a:endParaRPr lang="en-US"/>
        </a:p>
      </dgm:t>
    </dgm:pt>
    <dgm:pt modelId="{888503A5-B6E4-48ED-8ABC-8E6F80261478}" type="pres">
      <dgm:prSet presAssocID="{614EA773-65EA-451A-ADF6-FB5F886F496B}" presName="root" presStyleCnt="0">
        <dgm:presLayoutVars>
          <dgm:dir/>
          <dgm:resizeHandles val="exact"/>
        </dgm:presLayoutVars>
      </dgm:prSet>
      <dgm:spPr/>
    </dgm:pt>
    <dgm:pt modelId="{EF92238B-3946-423C-B274-6A1AF1E11600}" type="pres">
      <dgm:prSet presAssocID="{FF48D8FA-2C10-4D6A-9876-3C8068D7F651}" presName="compNode" presStyleCnt="0"/>
      <dgm:spPr/>
    </dgm:pt>
    <dgm:pt modelId="{9309BC85-856B-4776-92C3-54F10FD86351}" type="pres">
      <dgm:prSet presAssocID="{FF48D8FA-2C10-4D6A-9876-3C8068D7F651}" presName="iconBgRect" presStyleLbl="bgShp" presStyleIdx="0" presStyleCnt="5"/>
      <dgm:spPr/>
    </dgm:pt>
    <dgm:pt modelId="{3985AA61-D01C-4D34-B18E-D2C764315897}" type="pres">
      <dgm:prSet presAssocID="{FF48D8FA-2C10-4D6A-9876-3C8068D7F6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Átomo"/>
        </a:ext>
      </dgm:extLst>
    </dgm:pt>
    <dgm:pt modelId="{B7944B45-6256-4E38-9466-CFE4941B5140}" type="pres">
      <dgm:prSet presAssocID="{FF48D8FA-2C10-4D6A-9876-3C8068D7F651}" presName="spaceRect" presStyleCnt="0"/>
      <dgm:spPr/>
    </dgm:pt>
    <dgm:pt modelId="{852F6664-4622-43D4-9E82-1CCAEAEC3DF8}" type="pres">
      <dgm:prSet presAssocID="{FF48D8FA-2C10-4D6A-9876-3C8068D7F651}" presName="textRect" presStyleLbl="revTx" presStyleIdx="0" presStyleCnt="5">
        <dgm:presLayoutVars>
          <dgm:chMax val="1"/>
          <dgm:chPref val="1"/>
        </dgm:presLayoutVars>
      </dgm:prSet>
      <dgm:spPr/>
    </dgm:pt>
    <dgm:pt modelId="{9910E542-23DD-4FD4-B3F5-2F03130F160D}" type="pres">
      <dgm:prSet presAssocID="{DBCE14C2-5BE1-48B6-80A7-CFFABA09D076}" presName="sibTrans" presStyleCnt="0"/>
      <dgm:spPr/>
    </dgm:pt>
    <dgm:pt modelId="{71150086-A464-41A9-A0D8-3832170D8649}" type="pres">
      <dgm:prSet presAssocID="{763951F6-ED27-463E-9E34-C82B42A70BBC}" presName="compNode" presStyleCnt="0"/>
      <dgm:spPr/>
    </dgm:pt>
    <dgm:pt modelId="{0AE41381-0187-4790-950C-3491BE27EEBE}" type="pres">
      <dgm:prSet presAssocID="{763951F6-ED27-463E-9E34-C82B42A70BBC}" presName="iconBgRect" presStyleLbl="bgShp" presStyleIdx="1" presStyleCnt="5"/>
      <dgm:spPr/>
    </dgm:pt>
    <dgm:pt modelId="{BA6DCDFC-EC99-4DBD-A840-FB7256F0A52A}" type="pres">
      <dgm:prSet presAssocID="{763951F6-ED27-463E-9E34-C82B42A70B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442F745D-9FE6-4573-A17E-A077A7585CAF}" type="pres">
      <dgm:prSet presAssocID="{763951F6-ED27-463E-9E34-C82B42A70BBC}" presName="spaceRect" presStyleCnt="0"/>
      <dgm:spPr/>
    </dgm:pt>
    <dgm:pt modelId="{B2D38109-F36B-42EB-8266-B74751BA315E}" type="pres">
      <dgm:prSet presAssocID="{763951F6-ED27-463E-9E34-C82B42A70BBC}" presName="textRect" presStyleLbl="revTx" presStyleIdx="1" presStyleCnt="5">
        <dgm:presLayoutVars>
          <dgm:chMax val="1"/>
          <dgm:chPref val="1"/>
        </dgm:presLayoutVars>
      </dgm:prSet>
      <dgm:spPr/>
    </dgm:pt>
    <dgm:pt modelId="{4A7758B9-1C02-40DC-BF38-AEF6B90791C5}" type="pres">
      <dgm:prSet presAssocID="{5D9EBB1B-7881-48C9-99FA-77B227007095}" presName="sibTrans" presStyleCnt="0"/>
      <dgm:spPr/>
    </dgm:pt>
    <dgm:pt modelId="{99FFF0CA-ECC1-44DE-B141-E37E12D02359}" type="pres">
      <dgm:prSet presAssocID="{AB4F0BFA-F65C-41C9-A5AB-6B27EF35F01E}" presName="compNode" presStyleCnt="0"/>
      <dgm:spPr/>
    </dgm:pt>
    <dgm:pt modelId="{36FB91B0-3D59-4F50-93DE-99F818BBABBC}" type="pres">
      <dgm:prSet presAssocID="{AB4F0BFA-F65C-41C9-A5AB-6B27EF35F01E}" presName="iconBgRect" presStyleLbl="bgShp" presStyleIdx="2" presStyleCnt="5"/>
      <dgm:spPr/>
    </dgm:pt>
    <dgm:pt modelId="{D95FDE48-1016-47CC-AA48-77054831F602}" type="pres">
      <dgm:prSet presAssocID="{AB4F0BFA-F65C-41C9-A5AB-6B27EF35F01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a de red con relleno sólido"/>
        </a:ext>
      </dgm:extLst>
    </dgm:pt>
    <dgm:pt modelId="{08636B52-18BC-4526-9F98-DF85FAE582B6}" type="pres">
      <dgm:prSet presAssocID="{AB4F0BFA-F65C-41C9-A5AB-6B27EF35F01E}" presName="spaceRect" presStyleCnt="0"/>
      <dgm:spPr/>
    </dgm:pt>
    <dgm:pt modelId="{E2F0D8CE-1D78-4655-A2AD-F362EF11DA70}" type="pres">
      <dgm:prSet presAssocID="{AB4F0BFA-F65C-41C9-A5AB-6B27EF35F01E}" presName="textRect" presStyleLbl="revTx" presStyleIdx="2" presStyleCnt="5">
        <dgm:presLayoutVars>
          <dgm:chMax val="1"/>
          <dgm:chPref val="1"/>
        </dgm:presLayoutVars>
      </dgm:prSet>
      <dgm:spPr/>
    </dgm:pt>
    <dgm:pt modelId="{07CE3E15-D7AF-4DA1-A490-83AB98C5DEFF}" type="pres">
      <dgm:prSet presAssocID="{04FEEDF7-38D0-4F68-808F-5A355056E7AA}" presName="sibTrans" presStyleCnt="0"/>
      <dgm:spPr/>
    </dgm:pt>
    <dgm:pt modelId="{3F73B099-8078-409C-B1A2-32E75ACD5DE7}" type="pres">
      <dgm:prSet presAssocID="{5B80C539-2A9A-4511-B800-99F87B8B17CC}" presName="compNode" presStyleCnt="0"/>
      <dgm:spPr/>
    </dgm:pt>
    <dgm:pt modelId="{7C009FDC-BA06-4227-82A5-7BC1308B9E2B}" type="pres">
      <dgm:prSet presAssocID="{5B80C539-2A9A-4511-B800-99F87B8B17CC}" presName="iconBgRect" presStyleLbl="bgShp" presStyleIdx="3" presStyleCnt="5"/>
      <dgm:spPr/>
    </dgm:pt>
    <dgm:pt modelId="{B059AE1E-34C3-4688-B243-00384EA579E0}" type="pres">
      <dgm:prSet presAssocID="{5B80C539-2A9A-4511-B800-99F87B8B17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md (terminal) con relleno sólido"/>
        </a:ext>
      </dgm:extLst>
    </dgm:pt>
    <dgm:pt modelId="{054F4648-C38A-4938-9C6C-F957FF3C3A99}" type="pres">
      <dgm:prSet presAssocID="{5B80C539-2A9A-4511-B800-99F87B8B17CC}" presName="spaceRect" presStyleCnt="0"/>
      <dgm:spPr/>
    </dgm:pt>
    <dgm:pt modelId="{CA353CFE-EB7E-4771-84AB-1067754B0A3A}" type="pres">
      <dgm:prSet presAssocID="{5B80C539-2A9A-4511-B800-99F87B8B17CC}" presName="textRect" presStyleLbl="revTx" presStyleIdx="3" presStyleCnt="5">
        <dgm:presLayoutVars>
          <dgm:chMax val="1"/>
          <dgm:chPref val="1"/>
        </dgm:presLayoutVars>
      </dgm:prSet>
      <dgm:spPr/>
    </dgm:pt>
    <dgm:pt modelId="{5584C33F-956D-4740-A9D2-0EEB9B5A9494}" type="pres">
      <dgm:prSet presAssocID="{46ED5068-B5C3-4FAB-83AF-0915AFCE017A}" presName="sibTrans" presStyleCnt="0"/>
      <dgm:spPr/>
    </dgm:pt>
    <dgm:pt modelId="{9AB9886C-35EA-49B1-B91F-6EEAAA184875}" type="pres">
      <dgm:prSet presAssocID="{2C70DE5A-B150-47F4-8968-45854D29A30F}" presName="compNode" presStyleCnt="0"/>
      <dgm:spPr/>
    </dgm:pt>
    <dgm:pt modelId="{2ADB3DAB-E178-486B-A4FD-003732F18CD6}" type="pres">
      <dgm:prSet presAssocID="{2C70DE5A-B150-47F4-8968-45854D29A30F}" presName="iconBgRect" presStyleLbl="bgShp" presStyleIdx="4" presStyleCnt="5"/>
      <dgm:spPr/>
    </dgm:pt>
    <dgm:pt modelId="{6F330534-136F-42EE-885C-7E6897FFED4D}" type="pres">
      <dgm:prSet presAssocID="{2C70DE5A-B150-47F4-8968-45854D29A30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sentación con gráfico circular con relleno sólido"/>
        </a:ext>
      </dgm:extLst>
    </dgm:pt>
    <dgm:pt modelId="{8E87415C-584B-4AE1-8821-31EA12CCCBA6}" type="pres">
      <dgm:prSet presAssocID="{2C70DE5A-B150-47F4-8968-45854D29A30F}" presName="spaceRect" presStyleCnt="0"/>
      <dgm:spPr/>
    </dgm:pt>
    <dgm:pt modelId="{BA811291-4A49-4ECD-9FD6-794983B2C537}" type="pres">
      <dgm:prSet presAssocID="{2C70DE5A-B150-47F4-8968-45854D29A30F}" presName="textRect" presStyleLbl="revTx" presStyleIdx="4" presStyleCnt="5">
        <dgm:presLayoutVars>
          <dgm:chMax val="1"/>
          <dgm:chPref val="1"/>
        </dgm:presLayoutVars>
      </dgm:prSet>
      <dgm:spPr/>
    </dgm:pt>
  </dgm:ptLst>
  <dgm:cxnLst>
    <dgm:cxn modelId="{1BFDC109-7B65-4E38-BDBF-F9DA41F5E035}" srcId="{614EA773-65EA-451A-ADF6-FB5F886F496B}" destId="{2C70DE5A-B150-47F4-8968-45854D29A30F}" srcOrd="4" destOrd="0" parTransId="{18C89776-390B-427A-9D2F-1BFF3671A359}" sibTransId="{8DE67EAC-4CE0-4319-9A4F-753A10C669E1}"/>
    <dgm:cxn modelId="{6FB5B813-ED59-472D-A90A-9DE151BD42CA}" srcId="{614EA773-65EA-451A-ADF6-FB5F886F496B}" destId="{FF48D8FA-2C10-4D6A-9876-3C8068D7F651}" srcOrd="0" destOrd="0" parTransId="{69A15AA3-2B7E-412B-85B3-7FE5F536C785}" sibTransId="{DBCE14C2-5BE1-48B6-80A7-CFFABA09D076}"/>
    <dgm:cxn modelId="{604A7322-7B17-4829-ACE9-79347E48F9ED}" type="presOf" srcId="{2C70DE5A-B150-47F4-8968-45854D29A30F}" destId="{BA811291-4A49-4ECD-9FD6-794983B2C537}" srcOrd="0" destOrd="0" presId="urn:microsoft.com/office/officeart/2018/5/layout/IconCircleLabelList"/>
    <dgm:cxn modelId="{F54A4664-7939-42B4-80AA-DDF462BB195F}" type="presOf" srcId="{763951F6-ED27-463E-9E34-C82B42A70BBC}" destId="{B2D38109-F36B-42EB-8266-B74751BA315E}" srcOrd="0" destOrd="0" presId="urn:microsoft.com/office/officeart/2018/5/layout/IconCircleLabelList"/>
    <dgm:cxn modelId="{96108965-B6BD-4C74-A689-FC06D9DBED4E}" srcId="{614EA773-65EA-451A-ADF6-FB5F886F496B}" destId="{5B80C539-2A9A-4511-B800-99F87B8B17CC}" srcOrd="3" destOrd="0" parTransId="{40E03643-3B9E-44F4-B665-A29DA8DC503C}" sibTransId="{46ED5068-B5C3-4FAB-83AF-0915AFCE017A}"/>
    <dgm:cxn modelId="{54C9E583-FF1E-45C6-8020-9F47208888DA}" type="presOf" srcId="{AB4F0BFA-F65C-41C9-A5AB-6B27EF35F01E}" destId="{E2F0D8CE-1D78-4655-A2AD-F362EF11DA70}" srcOrd="0" destOrd="0" presId="urn:microsoft.com/office/officeart/2018/5/layout/IconCircleLabelList"/>
    <dgm:cxn modelId="{4C5AA09E-A0E8-42CE-96FA-09F9B18DC87E}" type="presOf" srcId="{614EA773-65EA-451A-ADF6-FB5F886F496B}" destId="{888503A5-B6E4-48ED-8ABC-8E6F80261478}" srcOrd="0" destOrd="0" presId="urn:microsoft.com/office/officeart/2018/5/layout/IconCircleLabelList"/>
    <dgm:cxn modelId="{E466EBC2-2B08-425E-8342-B2E11700BE05}" srcId="{614EA773-65EA-451A-ADF6-FB5F886F496B}" destId="{763951F6-ED27-463E-9E34-C82B42A70BBC}" srcOrd="1" destOrd="0" parTransId="{0E1315F7-69CE-4582-943D-E216B9F93149}" sibTransId="{5D9EBB1B-7881-48C9-99FA-77B227007095}"/>
    <dgm:cxn modelId="{9EF40FD2-A043-4150-9585-E49EC24AA8C0}" type="presOf" srcId="{5B80C539-2A9A-4511-B800-99F87B8B17CC}" destId="{CA353CFE-EB7E-4771-84AB-1067754B0A3A}" srcOrd="0" destOrd="0" presId="urn:microsoft.com/office/officeart/2018/5/layout/IconCircleLabelList"/>
    <dgm:cxn modelId="{092970E5-4265-4FE2-A6B4-743747FF97DA}" srcId="{614EA773-65EA-451A-ADF6-FB5F886F496B}" destId="{AB4F0BFA-F65C-41C9-A5AB-6B27EF35F01E}" srcOrd="2" destOrd="0" parTransId="{30B74AD6-E9B6-4305-9227-91B14DFA2A3F}" sibTransId="{04FEEDF7-38D0-4F68-808F-5A355056E7AA}"/>
    <dgm:cxn modelId="{E7BE61E8-898F-4735-A713-7BF07C9285EC}" type="presOf" srcId="{FF48D8FA-2C10-4D6A-9876-3C8068D7F651}" destId="{852F6664-4622-43D4-9E82-1CCAEAEC3DF8}" srcOrd="0" destOrd="0" presId="urn:microsoft.com/office/officeart/2018/5/layout/IconCircleLabelList"/>
    <dgm:cxn modelId="{51CC590F-DEEE-44C5-8E03-AE12FD3F02A9}" type="presParOf" srcId="{888503A5-B6E4-48ED-8ABC-8E6F80261478}" destId="{EF92238B-3946-423C-B274-6A1AF1E11600}" srcOrd="0" destOrd="0" presId="urn:microsoft.com/office/officeart/2018/5/layout/IconCircleLabelList"/>
    <dgm:cxn modelId="{1C660615-1AAA-4CD3-806E-171524B404A0}" type="presParOf" srcId="{EF92238B-3946-423C-B274-6A1AF1E11600}" destId="{9309BC85-856B-4776-92C3-54F10FD86351}" srcOrd="0" destOrd="0" presId="urn:microsoft.com/office/officeart/2018/5/layout/IconCircleLabelList"/>
    <dgm:cxn modelId="{60E5EAE7-8270-47C5-A009-F3884EB5418F}" type="presParOf" srcId="{EF92238B-3946-423C-B274-6A1AF1E11600}" destId="{3985AA61-D01C-4D34-B18E-D2C764315897}" srcOrd="1" destOrd="0" presId="urn:microsoft.com/office/officeart/2018/5/layout/IconCircleLabelList"/>
    <dgm:cxn modelId="{8A57DECC-AF94-4728-BAC2-3B5DE2E502FE}" type="presParOf" srcId="{EF92238B-3946-423C-B274-6A1AF1E11600}" destId="{B7944B45-6256-4E38-9466-CFE4941B5140}" srcOrd="2" destOrd="0" presId="urn:microsoft.com/office/officeart/2018/5/layout/IconCircleLabelList"/>
    <dgm:cxn modelId="{AE70B9CB-BC8E-44B9-9737-25B6EFA9DBAA}" type="presParOf" srcId="{EF92238B-3946-423C-B274-6A1AF1E11600}" destId="{852F6664-4622-43D4-9E82-1CCAEAEC3DF8}" srcOrd="3" destOrd="0" presId="urn:microsoft.com/office/officeart/2018/5/layout/IconCircleLabelList"/>
    <dgm:cxn modelId="{8034403C-6937-4932-9026-0BC03D473361}" type="presParOf" srcId="{888503A5-B6E4-48ED-8ABC-8E6F80261478}" destId="{9910E542-23DD-4FD4-B3F5-2F03130F160D}" srcOrd="1" destOrd="0" presId="urn:microsoft.com/office/officeart/2018/5/layout/IconCircleLabelList"/>
    <dgm:cxn modelId="{C446BC10-4131-4861-8C88-094B48762C0C}" type="presParOf" srcId="{888503A5-B6E4-48ED-8ABC-8E6F80261478}" destId="{71150086-A464-41A9-A0D8-3832170D8649}" srcOrd="2" destOrd="0" presId="urn:microsoft.com/office/officeart/2018/5/layout/IconCircleLabelList"/>
    <dgm:cxn modelId="{033F9440-3657-4F96-A1BB-CF660D200C24}" type="presParOf" srcId="{71150086-A464-41A9-A0D8-3832170D8649}" destId="{0AE41381-0187-4790-950C-3491BE27EEBE}" srcOrd="0" destOrd="0" presId="urn:microsoft.com/office/officeart/2018/5/layout/IconCircleLabelList"/>
    <dgm:cxn modelId="{80152D2F-A0B2-47ED-8E8E-9F5E68CE4C10}" type="presParOf" srcId="{71150086-A464-41A9-A0D8-3832170D8649}" destId="{BA6DCDFC-EC99-4DBD-A840-FB7256F0A52A}" srcOrd="1" destOrd="0" presId="urn:microsoft.com/office/officeart/2018/5/layout/IconCircleLabelList"/>
    <dgm:cxn modelId="{71ACD583-4926-4B2A-8234-D0584624E049}" type="presParOf" srcId="{71150086-A464-41A9-A0D8-3832170D8649}" destId="{442F745D-9FE6-4573-A17E-A077A7585CAF}" srcOrd="2" destOrd="0" presId="urn:microsoft.com/office/officeart/2018/5/layout/IconCircleLabelList"/>
    <dgm:cxn modelId="{FA9218A3-F43D-471A-B0A8-04E6FB66757D}" type="presParOf" srcId="{71150086-A464-41A9-A0D8-3832170D8649}" destId="{B2D38109-F36B-42EB-8266-B74751BA315E}" srcOrd="3" destOrd="0" presId="urn:microsoft.com/office/officeart/2018/5/layout/IconCircleLabelList"/>
    <dgm:cxn modelId="{9FFA3856-0F22-468A-A2A1-49CC4FFAAC1A}" type="presParOf" srcId="{888503A5-B6E4-48ED-8ABC-8E6F80261478}" destId="{4A7758B9-1C02-40DC-BF38-AEF6B90791C5}" srcOrd="3" destOrd="0" presId="urn:microsoft.com/office/officeart/2018/5/layout/IconCircleLabelList"/>
    <dgm:cxn modelId="{712B6286-09AF-4D1B-8051-77DBEC0E0045}" type="presParOf" srcId="{888503A5-B6E4-48ED-8ABC-8E6F80261478}" destId="{99FFF0CA-ECC1-44DE-B141-E37E12D02359}" srcOrd="4" destOrd="0" presId="urn:microsoft.com/office/officeart/2018/5/layout/IconCircleLabelList"/>
    <dgm:cxn modelId="{DA9E5F48-0883-45B5-8FB1-83DBDC509D0D}" type="presParOf" srcId="{99FFF0CA-ECC1-44DE-B141-E37E12D02359}" destId="{36FB91B0-3D59-4F50-93DE-99F818BBABBC}" srcOrd="0" destOrd="0" presId="urn:microsoft.com/office/officeart/2018/5/layout/IconCircleLabelList"/>
    <dgm:cxn modelId="{3C1144F1-7653-4B18-AF76-7BF976FA52CF}" type="presParOf" srcId="{99FFF0CA-ECC1-44DE-B141-E37E12D02359}" destId="{D95FDE48-1016-47CC-AA48-77054831F602}" srcOrd="1" destOrd="0" presId="urn:microsoft.com/office/officeart/2018/5/layout/IconCircleLabelList"/>
    <dgm:cxn modelId="{AC00B986-F358-487E-935A-21E6040686FF}" type="presParOf" srcId="{99FFF0CA-ECC1-44DE-B141-E37E12D02359}" destId="{08636B52-18BC-4526-9F98-DF85FAE582B6}" srcOrd="2" destOrd="0" presId="urn:microsoft.com/office/officeart/2018/5/layout/IconCircleLabelList"/>
    <dgm:cxn modelId="{93F5451E-75F9-4DA2-BCAD-C98D3F6417EA}" type="presParOf" srcId="{99FFF0CA-ECC1-44DE-B141-E37E12D02359}" destId="{E2F0D8CE-1D78-4655-A2AD-F362EF11DA70}" srcOrd="3" destOrd="0" presId="urn:microsoft.com/office/officeart/2018/5/layout/IconCircleLabelList"/>
    <dgm:cxn modelId="{2F9C1840-D00B-41E8-86C7-D7B51074CBA5}" type="presParOf" srcId="{888503A5-B6E4-48ED-8ABC-8E6F80261478}" destId="{07CE3E15-D7AF-4DA1-A490-83AB98C5DEFF}" srcOrd="5" destOrd="0" presId="urn:microsoft.com/office/officeart/2018/5/layout/IconCircleLabelList"/>
    <dgm:cxn modelId="{E14834F8-2846-4F70-86DB-ACF3DA1ED03F}" type="presParOf" srcId="{888503A5-B6E4-48ED-8ABC-8E6F80261478}" destId="{3F73B099-8078-409C-B1A2-32E75ACD5DE7}" srcOrd="6" destOrd="0" presId="urn:microsoft.com/office/officeart/2018/5/layout/IconCircleLabelList"/>
    <dgm:cxn modelId="{F47F0BE7-DAC3-4D61-AD2C-D32845AEC099}" type="presParOf" srcId="{3F73B099-8078-409C-B1A2-32E75ACD5DE7}" destId="{7C009FDC-BA06-4227-82A5-7BC1308B9E2B}" srcOrd="0" destOrd="0" presId="urn:microsoft.com/office/officeart/2018/5/layout/IconCircleLabelList"/>
    <dgm:cxn modelId="{6C3FE248-F7BA-4A2A-83A8-1464F153744C}" type="presParOf" srcId="{3F73B099-8078-409C-B1A2-32E75ACD5DE7}" destId="{B059AE1E-34C3-4688-B243-00384EA579E0}" srcOrd="1" destOrd="0" presId="urn:microsoft.com/office/officeart/2018/5/layout/IconCircleLabelList"/>
    <dgm:cxn modelId="{6E3E483C-1405-449B-B714-5785AC5824A4}" type="presParOf" srcId="{3F73B099-8078-409C-B1A2-32E75ACD5DE7}" destId="{054F4648-C38A-4938-9C6C-F957FF3C3A99}" srcOrd="2" destOrd="0" presId="urn:microsoft.com/office/officeart/2018/5/layout/IconCircleLabelList"/>
    <dgm:cxn modelId="{EC7F0257-F5BA-4820-81BA-4215481844B4}" type="presParOf" srcId="{3F73B099-8078-409C-B1A2-32E75ACD5DE7}" destId="{CA353CFE-EB7E-4771-84AB-1067754B0A3A}" srcOrd="3" destOrd="0" presId="urn:microsoft.com/office/officeart/2018/5/layout/IconCircleLabelList"/>
    <dgm:cxn modelId="{19C9F080-6E2A-4996-BDA5-149611C9D4A0}" type="presParOf" srcId="{888503A5-B6E4-48ED-8ABC-8E6F80261478}" destId="{5584C33F-956D-4740-A9D2-0EEB9B5A9494}" srcOrd="7" destOrd="0" presId="urn:microsoft.com/office/officeart/2018/5/layout/IconCircleLabelList"/>
    <dgm:cxn modelId="{9C59202A-2E4A-4098-927F-F2F36B5E752F}" type="presParOf" srcId="{888503A5-B6E4-48ED-8ABC-8E6F80261478}" destId="{9AB9886C-35EA-49B1-B91F-6EEAAA184875}" srcOrd="8" destOrd="0" presId="urn:microsoft.com/office/officeart/2018/5/layout/IconCircleLabelList"/>
    <dgm:cxn modelId="{52B4A7FE-B004-4510-89EF-F1A63E528651}" type="presParOf" srcId="{9AB9886C-35EA-49B1-B91F-6EEAAA184875}" destId="{2ADB3DAB-E178-486B-A4FD-003732F18CD6}" srcOrd="0" destOrd="0" presId="urn:microsoft.com/office/officeart/2018/5/layout/IconCircleLabelList"/>
    <dgm:cxn modelId="{8384084C-26DA-46E8-834A-CBF15F05C298}" type="presParOf" srcId="{9AB9886C-35EA-49B1-B91F-6EEAAA184875}" destId="{6F330534-136F-42EE-885C-7E6897FFED4D}" srcOrd="1" destOrd="0" presId="urn:microsoft.com/office/officeart/2018/5/layout/IconCircleLabelList"/>
    <dgm:cxn modelId="{4643ED84-104F-4372-9340-BF92733BA8C0}" type="presParOf" srcId="{9AB9886C-35EA-49B1-B91F-6EEAAA184875}" destId="{8E87415C-584B-4AE1-8821-31EA12CCCBA6}" srcOrd="2" destOrd="0" presId="urn:microsoft.com/office/officeart/2018/5/layout/IconCircleLabelList"/>
    <dgm:cxn modelId="{D6C967CB-9C20-47E4-AE00-D4CC859234F8}" type="presParOf" srcId="{9AB9886C-35EA-49B1-B91F-6EEAAA184875}" destId="{BA811291-4A49-4ECD-9FD6-794983B2C5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Lst>
  <dgm:cxnLst>
    <dgm:cxn modelId="{CF030441-4F87-4D24-A8D5-8BB125E21C62}" type="presOf" srcId="{3C2E853B-F8F8-4C47-83CE-5FE47BD0D05E}" destId="{2117D1AD-0F7C-499C-983C-B94FE04FE764}" srcOrd="0"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2" qsCatId="simple" csTypeId="urn:microsoft.com/office/officeart/2005/8/colors/colorful5" csCatId="colorful"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EB4E-EE91-49CF-B2DF-8484842F185D}">
      <dsp:nvSpPr>
        <dsp:cNvPr id="0" name=""/>
        <dsp:cNvSpPr/>
      </dsp:nvSpPr>
      <dsp:spPr>
        <a:xfrm>
          <a:off x="2368385" y="7272"/>
          <a:ext cx="1887187" cy="188718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EEA34-2284-4144-B63D-C7F4A9F9A9F6}">
      <dsp:nvSpPr>
        <dsp:cNvPr id="0" name=""/>
        <dsp:cNvSpPr/>
      </dsp:nvSpPr>
      <dsp:spPr>
        <a:xfrm>
          <a:off x="2770572" y="4094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925E8-B346-4FE3-BD7B-5D71E39459D4}">
      <dsp:nvSpPr>
        <dsp:cNvPr id="0" name=""/>
        <dsp:cNvSpPr/>
      </dsp:nvSpPr>
      <dsp:spPr>
        <a:xfrm>
          <a:off x="1765104" y="24822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s-ES" sz="2100" b="1" kern="1200" dirty="0">
              <a:latin typeface="Malacitana-Sans"/>
            </a:rPr>
            <a:t>Fundamentos (Computación cuántica)</a:t>
          </a:r>
          <a:endParaRPr lang="en-US" sz="2100" b="1" kern="1200" dirty="0">
            <a:latin typeface="Malacitana-Sans"/>
          </a:endParaRPr>
        </a:p>
      </dsp:txBody>
      <dsp:txXfrm>
        <a:off x="1765104" y="2482272"/>
        <a:ext cx="309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525217" y="516414"/>
          <a:ext cx="333002" cy="33300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541473" y="532670"/>
        <a:ext cx="300490" cy="300490"/>
      </dsp:txXfrm>
    </dsp:sp>
    <dsp:sp modelId="{9BE4C5AF-1315-4B78-9138-5AF0AF17C887}">
      <dsp:nvSpPr>
        <dsp:cNvPr id="0" name=""/>
        <dsp:cNvSpPr/>
      </dsp:nvSpPr>
      <dsp:spPr>
        <a:xfrm rot="16200000">
          <a:off x="574924" y="399620"/>
          <a:ext cx="233587" cy="0"/>
        </a:xfrm>
        <a:custGeom>
          <a:avLst/>
          <a:gdLst/>
          <a:ahLst/>
          <a:cxnLst/>
          <a:rect l="0" t="0" r="0" b="0"/>
          <a:pathLst>
            <a:path>
              <a:moveTo>
                <a:pt x="0" y="0"/>
              </a:moveTo>
              <a:lnTo>
                <a:pt x="2335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580162" y="59715"/>
          <a:ext cx="223111" cy="22311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91053" y="70606"/>
        <a:ext cx="201329" cy="201329"/>
      </dsp:txXfrm>
    </dsp:sp>
    <dsp:sp modelId="{F0E8052B-8A4D-4B0D-8626-F7167A4638A1}">
      <dsp:nvSpPr>
        <dsp:cNvPr id="0" name=""/>
        <dsp:cNvSpPr/>
      </dsp:nvSpPr>
      <dsp:spPr>
        <a:xfrm rot="1800000">
          <a:off x="845453"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023259" y="827182"/>
          <a:ext cx="223111" cy="22311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034150" y="838073"/>
        <a:ext cx="201329" cy="201329"/>
      </dsp:txXfrm>
    </dsp:sp>
    <dsp:sp modelId="{16BA296B-C530-4E51-8007-8181D7DE2766}">
      <dsp:nvSpPr>
        <dsp:cNvPr id="0" name=""/>
        <dsp:cNvSpPr/>
      </dsp:nvSpPr>
      <dsp:spPr>
        <a:xfrm rot="9000000">
          <a:off x="347411"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37065" y="827182"/>
          <a:ext cx="223111" cy="22311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7956" y="838073"/>
        <a:ext cx="201329" cy="2013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525217" y="516414"/>
          <a:ext cx="333002" cy="33300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541473" y="532670"/>
        <a:ext cx="300490" cy="300490"/>
      </dsp:txXfrm>
    </dsp:sp>
    <dsp:sp modelId="{9BE4C5AF-1315-4B78-9138-5AF0AF17C887}">
      <dsp:nvSpPr>
        <dsp:cNvPr id="0" name=""/>
        <dsp:cNvSpPr/>
      </dsp:nvSpPr>
      <dsp:spPr>
        <a:xfrm rot="16200000">
          <a:off x="574924" y="399620"/>
          <a:ext cx="233587" cy="0"/>
        </a:xfrm>
        <a:custGeom>
          <a:avLst/>
          <a:gdLst/>
          <a:ahLst/>
          <a:cxnLst/>
          <a:rect l="0" t="0" r="0" b="0"/>
          <a:pathLst>
            <a:path>
              <a:moveTo>
                <a:pt x="0" y="0"/>
              </a:moveTo>
              <a:lnTo>
                <a:pt x="2335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580162" y="59715"/>
          <a:ext cx="223111" cy="22311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91053" y="70606"/>
        <a:ext cx="201329" cy="201329"/>
      </dsp:txXfrm>
    </dsp:sp>
    <dsp:sp modelId="{F0E8052B-8A4D-4B0D-8626-F7167A4638A1}">
      <dsp:nvSpPr>
        <dsp:cNvPr id="0" name=""/>
        <dsp:cNvSpPr/>
      </dsp:nvSpPr>
      <dsp:spPr>
        <a:xfrm rot="1800000">
          <a:off x="845453"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023259" y="827182"/>
          <a:ext cx="223111" cy="22311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034150" y="838073"/>
        <a:ext cx="201329" cy="201329"/>
      </dsp:txXfrm>
    </dsp:sp>
    <dsp:sp modelId="{16BA296B-C530-4E51-8007-8181D7DE2766}">
      <dsp:nvSpPr>
        <dsp:cNvPr id="0" name=""/>
        <dsp:cNvSpPr/>
      </dsp:nvSpPr>
      <dsp:spPr>
        <a:xfrm rot="9000000">
          <a:off x="347411"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37065" y="827182"/>
          <a:ext cx="223111" cy="22311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7956" y="838073"/>
        <a:ext cx="201329" cy="2013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9BC85-856B-4776-92C3-54F10FD86351}">
      <dsp:nvSpPr>
        <dsp:cNvPr id="0" name=""/>
        <dsp:cNvSpPr/>
      </dsp:nvSpPr>
      <dsp:spPr>
        <a:xfrm>
          <a:off x="254069"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5AA61-D01C-4D34-B18E-D2C764315897}">
      <dsp:nvSpPr>
        <dsp:cNvPr id="0" name=""/>
        <dsp:cNvSpPr/>
      </dsp:nvSpPr>
      <dsp:spPr>
        <a:xfrm>
          <a:off x="422485" y="1063256"/>
          <a:ext cx="453427" cy="453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F6664-4622-43D4-9E82-1CCAEAEC3DF8}">
      <dsp:nvSpPr>
        <dsp:cNvPr id="0" name=""/>
        <dsp:cNvSpPr/>
      </dsp:nvSpPr>
      <dsp:spPr>
        <a:xfrm>
          <a:off x="1445"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Fundamentos (computación cuántica)</a:t>
          </a:r>
          <a:endParaRPr lang="en-US" sz="1100" kern="1200" dirty="0">
            <a:latin typeface="Malacitana-Sans"/>
          </a:endParaRPr>
        </a:p>
      </dsp:txBody>
      <dsp:txXfrm>
        <a:off x="1445" y="1931246"/>
        <a:ext cx="1295507" cy="518203"/>
      </dsp:txXfrm>
    </dsp:sp>
    <dsp:sp modelId="{0AE41381-0187-4790-950C-3491BE27EEBE}">
      <dsp:nvSpPr>
        <dsp:cNvPr id="0" name=""/>
        <dsp:cNvSpPr/>
      </dsp:nvSpPr>
      <dsp:spPr>
        <a:xfrm>
          <a:off x="1776291"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DCDFC-EC99-4DBD-A840-FB7256F0A52A}">
      <dsp:nvSpPr>
        <dsp:cNvPr id="0" name=""/>
        <dsp:cNvSpPr/>
      </dsp:nvSpPr>
      <dsp:spPr>
        <a:xfrm>
          <a:off x="1944707" y="1063256"/>
          <a:ext cx="453427" cy="453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38109-F36B-42EB-8266-B74751BA315E}">
      <dsp:nvSpPr>
        <dsp:cNvPr id="0" name=""/>
        <dsp:cNvSpPr/>
      </dsp:nvSpPr>
      <dsp:spPr>
        <a:xfrm>
          <a:off x="1523667"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Contexto</a:t>
          </a:r>
          <a:endParaRPr lang="en-US" sz="1100" kern="1200" dirty="0">
            <a:latin typeface="Malacitana-Sans"/>
          </a:endParaRPr>
        </a:p>
      </dsp:txBody>
      <dsp:txXfrm>
        <a:off x="1523667" y="1931246"/>
        <a:ext cx="1295507" cy="518203"/>
      </dsp:txXfrm>
    </dsp:sp>
    <dsp:sp modelId="{36FB91B0-3D59-4F50-93DE-99F818BBABBC}">
      <dsp:nvSpPr>
        <dsp:cNvPr id="0" name=""/>
        <dsp:cNvSpPr/>
      </dsp:nvSpPr>
      <dsp:spPr>
        <a:xfrm>
          <a:off x="3298513"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FDE48-1016-47CC-AA48-77054831F602}">
      <dsp:nvSpPr>
        <dsp:cNvPr id="0" name=""/>
        <dsp:cNvSpPr/>
      </dsp:nvSpPr>
      <dsp:spPr>
        <a:xfrm>
          <a:off x="3466929" y="1063256"/>
          <a:ext cx="453427" cy="4534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0D8CE-1D78-4655-A2AD-F362EF11DA70}">
      <dsp:nvSpPr>
        <dsp:cNvPr id="0" name=""/>
        <dsp:cNvSpPr/>
      </dsp:nvSpPr>
      <dsp:spPr>
        <a:xfrm>
          <a:off x="3045889"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Sistema de evaluación aplicaciones híbridas</a:t>
          </a:r>
          <a:endParaRPr lang="en-US" sz="1100" kern="1200" dirty="0">
            <a:latin typeface="Malacitana-Sans"/>
          </a:endParaRPr>
        </a:p>
      </dsp:txBody>
      <dsp:txXfrm>
        <a:off x="3045889" y="1931246"/>
        <a:ext cx="1295507" cy="518203"/>
      </dsp:txXfrm>
    </dsp:sp>
    <dsp:sp modelId="{7C009FDC-BA06-4227-82A5-7BC1308B9E2B}">
      <dsp:nvSpPr>
        <dsp:cNvPr id="0" name=""/>
        <dsp:cNvSpPr/>
      </dsp:nvSpPr>
      <dsp:spPr>
        <a:xfrm>
          <a:off x="4820734"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9AE1E-34C3-4688-B243-00384EA579E0}">
      <dsp:nvSpPr>
        <dsp:cNvPr id="0" name=""/>
        <dsp:cNvSpPr/>
      </dsp:nvSpPr>
      <dsp:spPr>
        <a:xfrm>
          <a:off x="4989150" y="1063256"/>
          <a:ext cx="453427" cy="4534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53CFE-EB7E-4771-84AB-1067754B0A3A}">
      <dsp:nvSpPr>
        <dsp:cNvPr id="0" name=""/>
        <dsp:cNvSpPr/>
      </dsp:nvSpPr>
      <dsp:spPr>
        <a:xfrm>
          <a:off x="4568110"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1" kern="1200" dirty="0">
              <a:latin typeface="Malacitana-Sans"/>
            </a:rPr>
            <a:t>Demostración</a:t>
          </a:r>
          <a:endParaRPr lang="en-US" sz="1100" b="1" kern="1200" dirty="0">
            <a:latin typeface="Malacitana-Sans"/>
          </a:endParaRPr>
        </a:p>
      </dsp:txBody>
      <dsp:txXfrm>
        <a:off x="4568110" y="1931246"/>
        <a:ext cx="1295507" cy="518203"/>
      </dsp:txXfrm>
    </dsp:sp>
    <dsp:sp modelId="{2ADB3DAB-E178-486B-A4FD-003732F18CD6}">
      <dsp:nvSpPr>
        <dsp:cNvPr id="0" name=""/>
        <dsp:cNvSpPr/>
      </dsp:nvSpPr>
      <dsp:spPr>
        <a:xfrm>
          <a:off x="6342956"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30534-136F-42EE-885C-7E6897FFED4D}">
      <dsp:nvSpPr>
        <dsp:cNvPr id="0" name=""/>
        <dsp:cNvSpPr/>
      </dsp:nvSpPr>
      <dsp:spPr>
        <a:xfrm>
          <a:off x="6511372" y="1063256"/>
          <a:ext cx="453427" cy="4534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11291-4A49-4ECD-9FD6-794983B2C537}">
      <dsp:nvSpPr>
        <dsp:cNvPr id="0" name=""/>
        <dsp:cNvSpPr/>
      </dsp:nvSpPr>
      <dsp:spPr>
        <a:xfrm>
          <a:off x="6090332"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latin typeface="Malacitana-Sans"/>
            </a:rPr>
            <a:t>Conclusiones</a:t>
          </a:r>
          <a:endParaRPr lang="en-US" sz="1100" b="0" kern="1200" dirty="0">
            <a:latin typeface="Malacitana-Sans"/>
          </a:endParaRPr>
        </a:p>
      </dsp:txBody>
      <dsp:txXfrm>
        <a:off x="6090332" y="1931246"/>
        <a:ext cx="1295507" cy="518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F0F1A-B67B-483F-A2DB-2C0854BFD088}">
      <dsp:nvSpPr>
        <dsp:cNvPr id="0" name=""/>
        <dsp:cNvSpPr/>
      </dsp:nvSpPr>
      <dsp:spPr>
        <a:xfrm>
          <a:off x="692072" y="7588"/>
          <a:ext cx="1955812" cy="195581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79202-6E0F-40D9-9C56-4445B52D1966}">
      <dsp:nvSpPr>
        <dsp:cNvPr id="0" name=""/>
        <dsp:cNvSpPr/>
      </dsp:nvSpPr>
      <dsp:spPr>
        <a:xfrm>
          <a:off x="1108884" y="424401"/>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4E15E-3FE1-411A-AD44-B3659D9F03B0}">
      <dsp:nvSpPr>
        <dsp:cNvPr id="0" name=""/>
        <dsp:cNvSpPr/>
      </dsp:nvSpPr>
      <dsp:spPr>
        <a:xfrm>
          <a:off x="66853" y="2572589"/>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s-ES" sz="2200" kern="1200" dirty="0">
              <a:latin typeface="Malacitana-Sans"/>
            </a:rPr>
            <a:t>Fundamentos (Computación cuántica)</a:t>
          </a:r>
          <a:endParaRPr lang="en-US" sz="2200" kern="1200" dirty="0">
            <a:latin typeface="Malacitana-Sans"/>
          </a:endParaRPr>
        </a:p>
      </dsp:txBody>
      <dsp:txXfrm>
        <a:off x="66853" y="2572589"/>
        <a:ext cx="3206250" cy="720000"/>
      </dsp:txXfrm>
    </dsp:sp>
    <dsp:sp modelId="{ADF08DF3-63E0-4897-A307-F568A91BF8A8}">
      <dsp:nvSpPr>
        <dsp:cNvPr id="0" name=""/>
        <dsp:cNvSpPr/>
      </dsp:nvSpPr>
      <dsp:spPr>
        <a:xfrm>
          <a:off x="4459416" y="7588"/>
          <a:ext cx="1955812" cy="195581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CE288-E45A-491B-A5B5-91AE91E29987}">
      <dsp:nvSpPr>
        <dsp:cNvPr id="0" name=""/>
        <dsp:cNvSpPr/>
      </dsp:nvSpPr>
      <dsp:spPr>
        <a:xfrm>
          <a:off x="4876228" y="424401"/>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CD7AE-E93A-4EEC-8F2D-9F2F3B9F1981}">
      <dsp:nvSpPr>
        <dsp:cNvPr id="0" name=""/>
        <dsp:cNvSpPr/>
      </dsp:nvSpPr>
      <dsp:spPr>
        <a:xfrm>
          <a:off x="3834197" y="2572589"/>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s-ES" sz="2200" b="1" kern="1200" dirty="0">
              <a:latin typeface="Malacitana-Sans"/>
            </a:rPr>
            <a:t>Contexto</a:t>
          </a:r>
          <a:endParaRPr lang="en-US" sz="2200" b="1" kern="1200" dirty="0">
            <a:latin typeface="Malacitana-Sans"/>
          </a:endParaRPr>
        </a:p>
      </dsp:txBody>
      <dsp:txXfrm>
        <a:off x="3834197" y="2572589"/>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A0FC2-DFEF-4B8A-90C8-D38C3767E310}">
      <dsp:nvSpPr>
        <dsp:cNvPr id="0" name=""/>
        <dsp:cNvSpPr/>
      </dsp:nvSpPr>
      <dsp:spPr>
        <a:xfrm>
          <a:off x="518185" y="768902"/>
          <a:ext cx="1475437" cy="147543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2C30BD-B07A-4358-A072-990A694F42D8}">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0CC4AA-D637-44E1-A43C-2D4CACB790FA}">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dirty="0">
              <a:latin typeface="Malacitana-Sans"/>
            </a:rPr>
            <a:t>Fundamentos (Computación cuántica)</a:t>
          </a:r>
          <a:endParaRPr lang="en-US" sz="1600" kern="1200" dirty="0">
            <a:latin typeface="Malacitana-Sans"/>
          </a:endParaRPr>
        </a:p>
      </dsp:txBody>
      <dsp:txXfrm>
        <a:off x="46529" y="2703902"/>
        <a:ext cx="2418750" cy="720000"/>
      </dsp:txXfrm>
    </dsp:sp>
    <dsp:sp modelId="{C19E4FDE-CCDA-41CA-B6B6-E105BA1268BD}">
      <dsp:nvSpPr>
        <dsp:cNvPr id="0" name=""/>
        <dsp:cNvSpPr/>
      </dsp:nvSpPr>
      <dsp:spPr>
        <a:xfrm>
          <a:off x="3360216" y="768902"/>
          <a:ext cx="1475437" cy="147543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E5B47-4739-485E-BFA8-0AD5E81DB374}">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F3F48-04A0-4A73-928C-3BABBFDD9BB0}">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dirty="0">
              <a:latin typeface="Malacitana-Sans"/>
            </a:rPr>
            <a:t>Contexto</a:t>
          </a:r>
          <a:endParaRPr lang="en-US" sz="1600" kern="1200" dirty="0">
            <a:latin typeface="Malacitana-Sans"/>
          </a:endParaRPr>
        </a:p>
      </dsp:txBody>
      <dsp:txXfrm>
        <a:off x="2888560" y="2703902"/>
        <a:ext cx="2418750" cy="720000"/>
      </dsp:txXfrm>
    </dsp:sp>
    <dsp:sp modelId="{72753AC8-65F4-4F5D-A9BB-B550C8D6E6B7}">
      <dsp:nvSpPr>
        <dsp:cNvPr id="0" name=""/>
        <dsp:cNvSpPr/>
      </dsp:nvSpPr>
      <dsp:spPr>
        <a:xfrm>
          <a:off x="6202248" y="768902"/>
          <a:ext cx="1475437" cy="1475437"/>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652B6-7BF0-40BA-873C-A201720E30A9}">
      <dsp:nvSpPr>
        <dsp:cNvPr id="0" name=""/>
        <dsp:cNvSpPr/>
      </dsp:nvSpPr>
      <dsp:spPr>
        <a:xfrm>
          <a:off x="6516685" y="1083340"/>
          <a:ext cx="846562" cy="8465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4184D1-4AB0-4182-A6FB-DBA0EBFAF8CB}">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b="1" kern="1200" dirty="0">
              <a:latin typeface="Malacitana-Sans"/>
            </a:rPr>
            <a:t>Sistema de evaluación aplicaciones híbridas</a:t>
          </a:r>
          <a:endParaRPr lang="en-US" sz="1600" b="1" kern="1200" dirty="0">
            <a:latin typeface="Malacitana-Sans"/>
          </a:endParaRPr>
        </a:p>
      </dsp:txBody>
      <dsp:txXfrm>
        <a:off x="5730591" y="2703902"/>
        <a:ext cx="24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F9BE-11C9-42F2-9D39-0C0FB59F1637}">
      <dsp:nvSpPr>
        <dsp:cNvPr id="0" name=""/>
        <dsp:cNvSpPr/>
      </dsp:nvSpPr>
      <dsp:spPr>
        <a:xfrm>
          <a:off x="376435" y="1016402"/>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58784-1400-46DE-9F90-9EC04CEC233C}">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2D3CE5-7735-4E04-87ED-74F76D5FF040}">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ES" sz="1400" kern="1200" dirty="0">
              <a:latin typeface="Malacitana-Sans"/>
            </a:rPr>
            <a:t>Fundamentos (computación cuántica)</a:t>
          </a:r>
          <a:endParaRPr lang="en-US" sz="1400" kern="1200" dirty="0">
            <a:latin typeface="Malacitana-Sans"/>
          </a:endParaRPr>
        </a:p>
      </dsp:txBody>
      <dsp:txXfrm>
        <a:off x="25435" y="2456402"/>
        <a:ext cx="1800000" cy="720000"/>
      </dsp:txXfrm>
    </dsp:sp>
    <dsp:sp modelId="{3AB4C171-9A10-4538-8808-0D0351F26433}">
      <dsp:nvSpPr>
        <dsp:cNvPr id="0" name=""/>
        <dsp:cNvSpPr/>
      </dsp:nvSpPr>
      <dsp:spPr>
        <a:xfrm>
          <a:off x="2491435" y="1016402"/>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5ED89-1CEA-4D6F-966A-1D930DAA3DE0}">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2A901-6E27-4F92-9B1E-BD094EEB925E}">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ES" sz="1400" kern="1200" dirty="0">
              <a:latin typeface="Malacitana-Sans"/>
            </a:rPr>
            <a:t>Contexto</a:t>
          </a:r>
          <a:endParaRPr lang="en-US" sz="1400" kern="1200" dirty="0">
            <a:latin typeface="Malacitana-Sans"/>
          </a:endParaRPr>
        </a:p>
      </dsp:txBody>
      <dsp:txXfrm>
        <a:off x="2140435" y="2456402"/>
        <a:ext cx="1800000" cy="720000"/>
      </dsp:txXfrm>
    </dsp:sp>
    <dsp:sp modelId="{D37FD495-4F3E-446B-B8B4-C1C1882C84BA}">
      <dsp:nvSpPr>
        <dsp:cNvPr id="0" name=""/>
        <dsp:cNvSpPr/>
      </dsp:nvSpPr>
      <dsp:spPr>
        <a:xfrm>
          <a:off x="4606435" y="1016402"/>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EE295-B41D-4191-B78A-CEA65D895490}">
      <dsp:nvSpPr>
        <dsp:cNvPr id="0" name=""/>
        <dsp:cNvSpPr/>
      </dsp:nvSpPr>
      <dsp:spPr>
        <a:xfrm>
          <a:off x="4840435" y="1250402"/>
          <a:ext cx="630000" cy="63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187450-8A15-44C5-8BE5-7B263055B7F8}">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ES" sz="1400" kern="1200" dirty="0">
              <a:latin typeface="Malacitana-Sans"/>
            </a:rPr>
            <a:t>Sistema de evaluación aplicaciones híbridas</a:t>
          </a:r>
          <a:endParaRPr lang="en-US" sz="1400" kern="1200" dirty="0">
            <a:latin typeface="Malacitana-Sans"/>
          </a:endParaRPr>
        </a:p>
      </dsp:txBody>
      <dsp:txXfrm>
        <a:off x="4255435" y="2456402"/>
        <a:ext cx="1800000" cy="720000"/>
      </dsp:txXfrm>
    </dsp:sp>
    <dsp:sp modelId="{224A0C08-4A34-4B48-89CC-C6A0D9435778}">
      <dsp:nvSpPr>
        <dsp:cNvPr id="0" name=""/>
        <dsp:cNvSpPr/>
      </dsp:nvSpPr>
      <dsp:spPr>
        <a:xfrm>
          <a:off x="6721435" y="1016402"/>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1CFD1A-485D-4CE1-AE88-56C816328264}">
      <dsp:nvSpPr>
        <dsp:cNvPr id="0" name=""/>
        <dsp:cNvSpPr/>
      </dsp:nvSpPr>
      <dsp:spPr>
        <a:xfrm>
          <a:off x="6955435" y="1250402"/>
          <a:ext cx="630000" cy="63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484CE-1C65-4645-955D-A730997E608E}">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ES" sz="1400" b="1" kern="1200" dirty="0"/>
            <a:t>Demostración</a:t>
          </a:r>
          <a:endParaRPr lang="en-US" sz="1400" b="1" kern="1200" dirty="0"/>
        </a:p>
      </dsp:txBody>
      <dsp:txXfrm>
        <a:off x="6370435" y="2456402"/>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9BC85-856B-4776-92C3-54F10FD86351}">
      <dsp:nvSpPr>
        <dsp:cNvPr id="0" name=""/>
        <dsp:cNvSpPr/>
      </dsp:nvSpPr>
      <dsp:spPr>
        <a:xfrm>
          <a:off x="254069"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5AA61-D01C-4D34-B18E-D2C764315897}">
      <dsp:nvSpPr>
        <dsp:cNvPr id="0" name=""/>
        <dsp:cNvSpPr/>
      </dsp:nvSpPr>
      <dsp:spPr>
        <a:xfrm>
          <a:off x="422485" y="1063256"/>
          <a:ext cx="453427" cy="453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F6664-4622-43D4-9E82-1CCAEAEC3DF8}">
      <dsp:nvSpPr>
        <dsp:cNvPr id="0" name=""/>
        <dsp:cNvSpPr/>
      </dsp:nvSpPr>
      <dsp:spPr>
        <a:xfrm>
          <a:off x="1445"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Fundamentos (computación cuántica)</a:t>
          </a:r>
          <a:endParaRPr lang="en-US" sz="1100" kern="1200" dirty="0">
            <a:latin typeface="Malacitana-Sans"/>
          </a:endParaRPr>
        </a:p>
      </dsp:txBody>
      <dsp:txXfrm>
        <a:off x="1445" y="1931246"/>
        <a:ext cx="1295507" cy="518203"/>
      </dsp:txXfrm>
    </dsp:sp>
    <dsp:sp modelId="{0AE41381-0187-4790-950C-3491BE27EEBE}">
      <dsp:nvSpPr>
        <dsp:cNvPr id="0" name=""/>
        <dsp:cNvSpPr/>
      </dsp:nvSpPr>
      <dsp:spPr>
        <a:xfrm>
          <a:off x="1776291"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DCDFC-EC99-4DBD-A840-FB7256F0A52A}">
      <dsp:nvSpPr>
        <dsp:cNvPr id="0" name=""/>
        <dsp:cNvSpPr/>
      </dsp:nvSpPr>
      <dsp:spPr>
        <a:xfrm>
          <a:off x="1944707" y="1063256"/>
          <a:ext cx="453427" cy="453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38109-F36B-42EB-8266-B74751BA315E}">
      <dsp:nvSpPr>
        <dsp:cNvPr id="0" name=""/>
        <dsp:cNvSpPr/>
      </dsp:nvSpPr>
      <dsp:spPr>
        <a:xfrm>
          <a:off x="1523667"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Contexto</a:t>
          </a:r>
          <a:endParaRPr lang="en-US" sz="1100" kern="1200" dirty="0">
            <a:latin typeface="Malacitana-Sans"/>
          </a:endParaRPr>
        </a:p>
      </dsp:txBody>
      <dsp:txXfrm>
        <a:off x="1523667" y="1931246"/>
        <a:ext cx="1295507" cy="518203"/>
      </dsp:txXfrm>
    </dsp:sp>
    <dsp:sp modelId="{36FB91B0-3D59-4F50-93DE-99F818BBABBC}">
      <dsp:nvSpPr>
        <dsp:cNvPr id="0" name=""/>
        <dsp:cNvSpPr/>
      </dsp:nvSpPr>
      <dsp:spPr>
        <a:xfrm>
          <a:off x="3298513"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FDE48-1016-47CC-AA48-77054831F602}">
      <dsp:nvSpPr>
        <dsp:cNvPr id="0" name=""/>
        <dsp:cNvSpPr/>
      </dsp:nvSpPr>
      <dsp:spPr>
        <a:xfrm>
          <a:off x="3466929" y="1063256"/>
          <a:ext cx="453427" cy="4534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0D8CE-1D78-4655-A2AD-F362EF11DA70}">
      <dsp:nvSpPr>
        <dsp:cNvPr id="0" name=""/>
        <dsp:cNvSpPr/>
      </dsp:nvSpPr>
      <dsp:spPr>
        <a:xfrm>
          <a:off x="3045889"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Sistema de evaluación aplicaciones híbridas</a:t>
          </a:r>
          <a:endParaRPr lang="en-US" sz="1100" kern="1200" dirty="0">
            <a:latin typeface="Malacitana-Sans"/>
          </a:endParaRPr>
        </a:p>
      </dsp:txBody>
      <dsp:txXfrm>
        <a:off x="3045889" y="1931246"/>
        <a:ext cx="1295507" cy="518203"/>
      </dsp:txXfrm>
    </dsp:sp>
    <dsp:sp modelId="{7C009FDC-BA06-4227-82A5-7BC1308B9E2B}">
      <dsp:nvSpPr>
        <dsp:cNvPr id="0" name=""/>
        <dsp:cNvSpPr/>
      </dsp:nvSpPr>
      <dsp:spPr>
        <a:xfrm>
          <a:off x="4820734"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9AE1E-34C3-4688-B243-00384EA579E0}">
      <dsp:nvSpPr>
        <dsp:cNvPr id="0" name=""/>
        <dsp:cNvSpPr/>
      </dsp:nvSpPr>
      <dsp:spPr>
        <a:xfrm>
          <a:off x="4989150" y="1063256"/>
          <a:ext cx="453427" cy="4534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53CFE-EB7E-4771-84AB-1067754B0A3A}">
      <dsp:nvSpPr>
        <dsp:cNvPr id="0" name=""/>
        <dsp:cNvSpPr/>
      </dsp:nvSpPr>
      <dsp:spPr>
        <a:xfrm>
          <a:off x="4568110"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kern="1200" dirty="0">
              <a:latin typeface="Malacitana-Sans"/>
            </a:rPr>
            <a:t>Demostración</a:t>
          </a:r>
          <a:endParaRPr lang="en-US" sz="1100" kern="1200" dirty="0">
            <a:latin typeface="Malacitana-Sans"/>
          </a:endParaRPr>
        </a:p>
      </dsp:txBody>
      <dsp:txXfrm>
        <a:off x="4568110" y="1931246"/>
        <a:ext cx="1295507" cy="518203"/>
      </dsp:txXfrm>
    </dsp:sp>
    <dsp:sp modelId="{2ADB3DAB-E178-486B-A4FD-003732F18CD6}">
      <dsp:nvSpPr>
        <dsp:cNvPr id="0" name=""/>
        <dsp:cNvSpPr/>
      </dsp:nvSpPr>
      <dsp:spPr>
        <a:xfrm>
          <a:off x="6342956" y="894840"/>
          <a:ext cx="790259" cy="790259"/>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30534-136F-42EE-885C-7E6897FFED4D}">
      <dsp:nvSpPr>
        <dsp:cNvPr id="0" name=""/>
        <dsp:cNvSpPr/>
      </dsp:nvSpPr>
      <dsp:spPr>
        <a:xfrm>
          <a:off x="6511372" y="1063256"/>
          <a:ext cx="453427" cy="4534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11291-4A49-4ECD-9FD6-794983B2C537}">
      <dsp:nvSpPr>
        <dsp:cNvPr id="0" name=""/>
        <dsp:cNvSpPr/>
      </dsp:nvSpPr>
      <dsp:spPr>
        <a:xfrm>
          <a:off x="6090332" y="1931246"/>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1" kern="1200" dirty="0">
              <a:latin typeface="Malacitana-Sans"/>
            </a:rPr>
            <a:t>Conclusiones</a:t>
          </a:r>
          <a:endParaRPr lang="en-US" sz="1100" b="1" kern="1200" dirty="0">
            <a:latin typeface="Malacitana-Sans"/>
          </a:endParaRPr>
        </a:p>
      </dsp:txBody>
      <dsp:txXfrm>
        <a:off x="6090332" y="1931246"/>
        <a:ext cx="1295507" cy="5182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525217" y="516414"/>
          <a:ext cx="333002" cy="33300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541473" y="532670"/>
        <a:ext cx="300490" cy="300490"/>
      </dsp:txXfrm>
    </dsp:sp>
    <dsp:sp modelId="{9BE4C5AF-1315-4B78-9138-5AF0AF17C887}">
      <dsp:nvSpPr>
        <dsp:cNvPr id="0" name=""/>
        <dsp:cNvSpPr/>
      </dsp:nvSpPr>
      <dsp:spPr>
        <a:xfrm rot="16200000">
          <a:off x="574924" y="399620"/>
          <a:ext cx="233587" cy="0"/>
        </a:xfrm>
        <a:custGeom>
          <a:avLst/>
          <a:gdLst/>
          <a:ahLst/>
          <a:cxnLst/>
          <a:rect l="0" t="0" r="0" b="0"/>
          <a:pathLst>
            <a:path>
              <a:moveTo>
                <a:pt x="0" y="0"/>
              </a:moveTo>
              <a:lnTo>
                <a:pt x="2335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580162" y="59715"/>
          <a:ext cx="223111" cy="22311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91053" y="70606"/>
        <a:ext cx="201329" cy="201329"/>
      </dsp:txXfrm>
    </dsp:sp>
    <dsp:sp modelId="{F0E8052B-8A4D-4B0D-8626-F7167A4638A1}">
      <dsp:nvSpPr>
        <dsp:cNvPr id="0" name=""/>
        <dsp:cNvSpPr/>
      </dsp:nvSpPr>
      <dsp:spPr>
        <a:xfrm rot="1800000">
          <a:off x="845453"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023259" y="827182"/>
          <a:ext cx="223111" cy="22311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034150" y="838073"/>
        <a:ext cx="201329" cy="201329"/>
      </dsp:txXfrm>
    </dsp:sp>
    <dsp:sp modelId="{16BA296B-C530-4E51-8007-8181D7DE2766}">
      <dsp:nvSpPr>
        <dsp:cNvPr id="0" name=""/>
        <dsp:cNvSpPr/>
      </dsp:nvSpPr>
      <dsp:spPr>
        <a:xfrm rot="9000000">
          <a:off x="347411"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37065" y="827182"/>
          <a:ext cx="223111" cy="22311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7956" y="838073"/>
        <a:ext cx="201329" cy="2013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525217" y="516414"/>
          <a:ext cx="333002" cy="33300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541473" y="532670"/>
        <a:ext cx="300490" cy="300490"/>
      </dsp:txXfrm>
    </dsp:sp>
    <dsp:sp modelId="{9BE4C5AF-1315-4B78-9138-5AF0AF17C887}">
      <dsp:nvSpPr>
        <dsp:cNvPr id="0" name=""/>
        <dsp:cNvSpPr/>
      </dsp:nvSpPr>
      <dsp:spPr>
        <a:xfrm rot="16200000">
          <a:off x="574924" y="399620"/>
          <a:ext cx="233587" cy="0"/>
        </a:xfrm>
        <a:custGeom>
          <a:avLst/>
          <a:gdLst/>
          <a:ahLst/>
          <a:cxnLst/>
          <a:rect l="0" t="0" r="0" b="0"/>
          <a:pathLst>
            <a:path>
              <a:moveTo>
                <a:pt x="0" y="0"/>
              </a:moveTo>
              <a:lnTo>
                <a:pt x="2335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580162" y="59715"/>
          <a:ext cx="223111" cy="22311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91053" y="70606"/>
        <a:ext cx="201329" cy="201329"/>
      </dsp:txXfrm>
    </dsp:sp>
    <dsp:sp modelId="{F0E8052B-8A4D-4B0D-8626-F7167A4638A1}">
      <dsp:nvSpPr>
        <dsp:cNvPr id="0" name=""/>
        <dsp:cNvSpPr/>
      </dsp:nvSpPr>
      <dsp:spPr>
        <a:xfrm rot="1800000">
          <a:off x="845453"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023259" y="827182"/>
          <a:ext cx="223111" cy="22311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034150" y="838073"/>
        <a:ext cx="201329" cy="201329"/>
      </dsp:txXfrm>
    </dsp:sp>
    <dsp:sp modelId="{16BA296B-C530-4E51-8007-8181D7DE2766}">
      <dsp:nvSpPr>
        <dsp:cNvPr id="0" name=""/>
        <dsp:cNvSpPr/>
      </dsp:nvSpPr>
      <dsp:spPr>
        <a:xfrm rot="9000000">
          <a:off x="347411"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37065" y="827182"/>
          <a:ext cx="223111" cy="22311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7956" y="838073"/>
        <a:ext cx="201329" cy="2013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525217" y="516414"/>
          <a:ext cx="333002" cy="33300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541473" y="532670"/>
        <a:ext cx="300490" cy="300490"/>
      </dsp:txXfrm>
    </dsp:sp>
    <dsp:sp modelId="{9BE4C5AF-1315-4B78-9138-5AF0AF17C887}">
      <dsp:nvSpPr>
        <dsp:cNvPr id="0" name=""/>
        <dsp:cNvSpPr/>
      </dsp:nvSpPr>
      <dsp:spPr>
        <a:xfrm rot="16200000">
          <a:off x="574924" y="399620"/>
          <a:ext cx="233587" cy="0"/>
        </a:xfrm>
        <a:custGeom>
          <a:avLst/>
          <a:gdLst/>
          <a:ahLst/>
          <a:cxnLst/>
          <a:rect l="0" t="0" r="0" b="0"/>
          <a:pathLst>
            <a:path>
              <a:moveTo>
                <a:pt x="0" y="0"/>
              </a:moveTo>
              <a:lnTo>
                <a:pt x="2335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580162" y="59715"/>
          <a:ext cx="223111" cy="22311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91053" y="70606"/>
        <a:ext cx="201329" cy="201329"/>
      </dsp:txXfrm>
    </dsp:sp>
    <dsp:sp modelId="{F0E8052B-8A4D-4B0D-8626-F7167A4638A1}">
      <dsp:nvSpPr>
        <dsp:cNvPr id="0" name=""/>
        <dsp:cNvSpPr/>
      </dsp:nvSpPr>
      <dsp:spPr>
        <a:xfrm rot="1800000">
          <a:off x="845453"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023259" y="827182"/>
          <a:ext cx="223111" cy="22311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034150" y="838073"/>
        <a:ext cx="201329" cy="201329"/>
      </dsp:txXfrm>
    </dsp:sp>
    <dsp:sp modelId="{16BA296B-C530-4E51-8007-8181D7DE2766}">
      <dsp:nvSpPr>
        <dsp:cNvPr id="0" name=""/>
        <dsp:cNvSpPr/>
      </dsp:nvSpPr>
      <dsp:spPr>
        <a:xfrm rot="9000000">
          <a:off x="347411" y="826688"/>
          <a:ext cx="190571" cy="0"/>
        </a:xfrm>
        <a:custGeom>
          <a:avLst/>
          <a:gdLst/>
          <a:ahLst/>
          <a:cxnLst/>
          <a:rect l="0" t="0" r="0" b="0"/>
          <a:pathLst>
            <a:path>
              <a:moveTo>
                <a:pt x="0" y="0"/>
              </a:moveTo>
              <a:lnTo>
                <a:pt x="19057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37065" y="827182"/>
          <a:ext cx="223111" cy="22311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7956" y="838073"/>
        <a:ext cx="201329" cy="20132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CF35E-3859-4218-AD10-CAE3B4EEE9A1}" type="datetimeFigureOut">
              <a:rPr lang="es-ES" smtClean="0"/>
              <a:t>24/09/2024</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13E48-E7F3-421C-872D-CE4CEA26B670}" type="slidenum">
              <a:rPr lang="es-ES" smtClean="0"/>
              <a:t>‹#›</a:t>
            </a:fld>
            <a:endParaRPr lang="es-ES"/>
          </a:p>
        </p:txBody>
      </p:sp>
    </p:spTree>
    <p:extLst>
      <p:ext uri="{BB962C8B-B14F-4D97-AF65-F5344CB8AC3E}">
        <p14:creationId xmlns:p14="http://schemas.microsoft.com/office/powerpoint/2010/main" val="94130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Nuevo paradigma computacional que se fundamenta en la leyes de la mecánica cuántica que le otorgan propiedades realmente interesantes al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qubit</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la unidad mínima de información cuántica. Por analogía, los bits cuánticos.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8</a:t>
            </a:fld>
            <a:endParaRPr lang="es-ES"/>
          </a:p>
        </p:txBody>
      </p:sp>
    </p:spTree>
    <p:extLst>
      <p:ext uri="{BB962C8B-B14F-4D97-AF65-F5344CB8AC3E}">
        <p14:creationId xmlns:p14="http://schemas.microsoft.com/office/powerpoint/2010/main" val="387278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el desarrollo de un microservicio cuántico, no se puede realizar de la misma forma que un microservicio clásico, no obstante, gracias a la SDK proporcionadas por los proveedores de servicios en la nube, es posible desarrollar lo que se llama un microservicio híbrido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17</a:t>
            </a:fld>
            <a:endParaRPr lang="es-ES"/>
          </a:p>
        </p:txBody>
      </p:sp>
    </p:spTree>
    <p:extLst>
      <p:ext uri="{BB962C8B-B14F-4D97-AF65-F5344CB8AC3E}">
        <p14:creationId xmlns:p14="http://schemas.microsoft.com/office/powerpoint/2010/main" val="243095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el desarrollo de un microservicio cuántico, no se puede realizar de la misma forma que un microservicio clásico, no obstante, gracias a la SDK proporcionadas por los proveedores de servicios en la nube, es posible desarrollar lo que se llama un microservicio híbrido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18</a:t>
            </a:fld>
            <a:endParaRPr lang="es-ES"/>
          </a:p>
        </p:txBody>
      </p:sp>
    </p:spTree>
    <p:extLst>
      <p:ext uri="{BB962C8B-B14F-4D97-AF65-F5344CB8AC3E}">
        <p14:creationId xmlns:p14="http://schemas.microsoft.com/office/powerpoint/2010/main" val="33007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a:t>
            </a:r>
          </a:p>
          <a:p>
            <a:r>
              <a:rPr lang="es-ES" dirty="0"/>
              <a:t>Sin embargo, estas aplicaciones híbridas tienen que ser desplegadas y el despliegue de aplicaciones lleva consigo una serie de retos. Entre ellos está</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19</a:t>
            </a:fld>
            <a:endParaRPr lang="es-ES"/>
          </a:p>
        </p:txBody>
      </p:sp>
    </p:spTree>
    <p:extLst>
      <p:ext uri="{BB962C8B-B14F-4D97-AF65-F5344CB8AC3E}">
        <p14:creationId xmlns:p14="http://schemas.microsoft.com/office/powerpoint/2010/main" val="67529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 A las nuevas aplicaciones que incorporen este tipo de servicios, se les denomina aplicaciones híbridas.</a:t>
            </a:r>
          </a:p>
          <a:p>
            <a:r>
              <a:rPr lang="es-ES" dirty="0"/>
              <a:t>Sin embargo, estas aplicaciones híbridas, al igual que las aplicaciones de microservicios, tienen que ser desplegadas y el despliegue de aplicaciones lleva consigo una serie de retos. Entre ellos está</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20</a:t>
            </a:fld>
            <a:endParaRPr lang="es-ES"/>
          </a:p>
        </p:txBody>
      </p:sp>
    </p:spTree>
    <p:extLst>
      <p:ext uri="{BB962C8B-B14F-4D97-AF65-F5344CB8AC3E}">
        <p14:creationId xmlns:p14="http://schemas.microsoft.com/office/powerpoint/2010/main" val="4221223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 A las nuevas aplicaciones que incorporen este tipo de servicios, se les denomina aplicaciones híbridas.</a:t>
            </a:r>
          </a:p>
          <a:p>
            <a:r>
              <a:rPr lang="es-ES" dirty="0"/>
              <a:t>Sin embargo, estas aplicaciones híbridas, al igual que las aplicaciones de microservicios, tienen que ser desplegadas y el despliegue de aplicaciones lleva consigo una serie de retos. Entre ellos está</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21</a:t>
            </a:fld>
            <a:endParaRPr lang="es-ES"/>
          </a:p>
        </p:txBody>
      </p:sp>
    </p:spTree>
    <p:extLst>
      <p:ext uri="{BB962C8B-B14F-4D97-AF65-F5344CB8AC3E}">
        <p14:creationId xmlns:p14="http://schemas.microsoft.com/office/powerpoint/2010/main" val="4099042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p:txBody>
      </p:sp>
      <p:sp>
        <p:nvSpPr>
          <p:cNvPr id="4" name="Slide Number Placeholder 3"/>
          <p:cNvSpPr>
            <a:spLocks noGrp="1"/>
          </p:cNvSpPr>
          <p:nvPr>
            <p:ph type="sldNum" sz="quarter" idx="5"/>
          </p:nvPr>
        </p:nvSpPr>
        <p:spPr/>
        <p:txBody>
          <a:bodyPr/>
          <a:lstStyle/>
          <a:p>
            <a:fld id="{C2A13E48-E7F3-421C-872D-CE4CEA26B670}" type="slidenum">
              <a:rPr lang="es-ES" smtClean="0"/>
              <a:t>23</a:t>
            </a:fld>
            <a:endParaRPr lang="es-ES"/>
          </a:p>
        </p:txBody>
      </p:sp>
    </p:spTree>
    <p:extLst>
      <p:ext uri="{BB962C8B-B14F-4D97-AF65-F5344CB8AC3E}">
        <p14:creationId xmlns:p14="http://schemas.microsoft.com/office/powerpoint/2010/main" val="3668279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p:txBody>
      </p:sp>
      <p:sp>
        <p:nvSpPr>
          <p:cNvPr id="4" name="Slide Number Placeholder 3"/>
          <p:cNvSpPr>
            <a:spLocks noGrp="1"/>
          </p:cNvSpPr>
          <p:nvPr>
            <p:ph type="sldNum" sz="quarter" idx="5"/>
          </p:nvPr>
        </p:nvSpPr>
        <p:spPr/>
        <p:txBody>
          <a:bodyPr/>
          <a:lstStyle/>
          <a:p>
            <a:fld id="{C2A13E48-E7F3-421C-872D-CE4CEA26B670}" type="slidenum">
              <a:rPr lang="es-ES" smtClean="0"/>
              <a:t>24</a:t>
            </a:fld>
            <a:endParaRPr lang="es-ES"/>
          </a:p>
        </p:txBody>
      </p:sp>
    </p:spTree>
    <p:extLst>
      <p:ext uri="{BB962C8B-B14F-4D97-AF65-F5344CB8AC3E}">
        <p14:creationId xmlns:p14="http://schemas.microsoft.com/office/powerpoint/2010/main" val="250005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p:txBody>
      </p:sp>
      <p:sp>
        <p:nvSpPr>
          <p:cNvPr id="4" name="Slide Number Placeholder 3"/>
          <p:cNvSpPr>
            <a:spLocks noGrp="1"/>
          </p:cNvSpPr>
          <p:nvPr>
            <p:ph type="sldNum" sz="quarter" idx="5"/>
          </p:nvPr>
        </p:nvSpPr>
        <p:spPr/>
        <p:txBody>
          <a:bodyPr/>
          <a:lstStyle/>
          <a:p>
            <a:fld id="{C2A13E48-E7F3-421C-872D-CE4CEA26B670}" type="slidenum">
              <a:rPr lang="es-ES" smtClean="0"/>
              <a:t>25</a:t>
            </a:fld>
            <a:endParaRPr lang="es-ES"/>
          </a:p>
        </p:txBody>
      </p:sp>
    </p:spTree>
    <p:extLst>
      <p:ext uri="{BB962C8B-B14F-4D97-AF65-F5344CB8AC3E}">
        <p14:creationId xmlns:p14="http://schemas.microsoft.com/office/powerpoint/2010/main" val="11551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ello es necesaria la elaboración de una especificación de la aplicación híbrida. Esta especificación debe contener los siguientes atributos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26</a:t>
            </a:fld>
            <a:endParaRPr lang="es-ES"/>
          </a:p>
        </p:txBody>
      </p:sp>
    </p:spTree>
    <p:extLst>
      <p:ext uri="{BB962C8B-B14F-4D97-AF65-F5344CB8AC3E}">
        <p14:creationId xmlns:p14="http://schemas.microsoft.com/office/powerpoint/2010/main" val="332540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sistema está compuesto por un total de 6 módulos</a:t>
            </a:r>
          </a:p>
        </p:txBody>
      </p:sp>
      <p:sp>
        <p:nvSpPr>
          <p:cNvPr id="4" name="Slide Number Placeholder 3"/>
          <p:cNvSpPr>
            <a:spLocks noGrp="1"/>
          </p:cNvSpPr>
          <p:nvPr>
            <p:ph type="sldNum" sz="quarter" idx="5"/>
          </p:nvPr>
        </p:nvSpPr>
        <p:spPr/>
        <p:txBody>
          <a:bodyPr/>
          <a:lstStyle/>
          <a:p>
            <a:fld id="{C2A13E48-E7F3-421C-872D-CE4CEA26B670}" type="slidenum">
              <a:rPr lang="es-ES" smtClean="0"/>
              <a:t>28</a:t>
            </a:fld>
            <a:endParaRPr lang="es-ES"/>
          </a:p>
        </p:txBody>
      </p:sp>
    </p:spTree>
    <p:extLst>
      <p:ext uri="{BB962C8B-B14F-4D97-AF65-F5344CB8AC3E}">
        <p14:creationId xmlns:p14="http://schemas.microsoft.com/office/powerpoint/2010/main" val="341364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propiedades son La superposición, permite a un </a:t>
            </a:r>
            <a:r>
              <a:rPr lang="es-ES" dirty="0" err="1"/>
              <a:t>qubit</a:t>
            </a:r>
            <a:r>
              <a:rPr lang="es-ES" dirty="0"/>
              <a:t> estar en un estado indeterminado que se conocerá cuando colapse</a:t>
            </a:r>
          </a:p>
          <a:p>
            <a:r>
              <a:rPr lang="es-ES" dirty="0"/>
              <a:t>El entrelazamiento que permite que dos sistemas cuánticos (dos </a:t>
            </a:r>
            <a:r>
              <a:rPr lang="es-ES" dirty="0" err="1"/>
              <a:t>qubits</a:t>
            </a:r>
            <a:r>
              <a:rPr lang="es-ES" dirty="0"/>
              <a:t>) estén relacionados de forma que el estado de uno no puede definirse sin el estado del otro. </a:t>
            </a:r>
            <a:br>
              <a:rPr lang="es-ES" dirty="0"/>
            </a:br>
            <a:r>
              <a:rPr lang="es-ES" dirty="0"/>
              <a:t>Estas propiedades le otorgan a estas máquinas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9</a:t>
            </a:fld>
            <a:endParaRPr lang="es-ES"/>
          </a:p>
        </p:txBody>
      </p:sp>
    </p:spTree>
    <p:extLst>
      <p:ext uri="{BB962C8B-B14F-4D97-AF65-F5344CB8AC3E}">
        <p14:creationId xmlns:p14="http://schemas.microsoft.com/office/powerpoint/2010/main" val="3949458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Primeramente, tenemos el procesamiento de información, la especificación es recibida y este módulo se encarga de obtener y diferenciar la información de los  clásicos y de los cuánticos.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29</a:t>
            </a:fld>
            <a:endParaRPr lang="es-ES"/>
          </a:p>
        </p:txBody>
      </p:sp>
    </p:spTree>
    <p:extLst>
      <p:ext uri="{BB962C8B-B14F-4D97-AF65-F5344CB8AC3E}">
        <p14:creationId xmlns:p14="http://schemas.microsoft.com/office/powerpoint/2010/main" val="4164646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Sendos selectores, se encargarán de seleccionar el conjunto de máquinas de los proveedores que pueden ejecutar, el algoritmo cuántico o el servicio clásico.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37</a:t>
            </a:fld>
            <a:endParaRPr lang="es-ES"/>
          </a:p>
        </p:txBody>
      </p:sp>
    </p:spTree>
    <p:extLst>
      <p:ext uri="{BB962C8B-B14F-4D97-AF65-F5344CB8AC3E}">
        <p14:creationId xmlns:p14="http://schemas.microsoft.com/office/powerpoint/2010/main" val="985287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Tras ello, las máquinas candidatas pasarán al generador de combinaciones que haciendo uso de una especificación del estilo arquitectónico, generará las diferentes configuraciones de distribución posible para la aplicación de microservicios híbridos.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42</a:t>
            </a:fld>
            <a:endParaRPr lang="es-ES"/>
          </a:p>
        </p:txBody>
      </p:sp>
    </p:spTree>
    <p:extLst>
      <p:ext uri="{BB962C8B-B14F-4D97-AF65-F5344CB8AC3E}">
        <p14:creationId xmlns:p14="http://schemas.microsoft.com/office/powerpoint/2010/main" val="2445774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componente se encarga de aplicar </a:t>
            </a:r>
            <a:r>
              <a:rPr lang="es-ES" dirty="0" err="1"/>
              <a:t>model</a:t>
            </a:r>
            <a:r>
              <a:rPr lang="es-ES" dirty="0"/>
              <a:t> </a:t>
            </a:r>
            <a:r>
              <a:rPr lang="es-ES" dirty="0" err="1"/>
              <a:t>checking</a:t>
            </a:r>
            <a:r>
              <a:rPr lang="es-ES" dirty="0"/>
              <a:t> a las distintas configuraciones de despliegue para estudiar las propiedades de rendimiento y coste de cada una de las combinaciones generadas.</a:t>
            </a:r>
          </a:p>
          <a:p>
            <a:r>
              <a:rPr lang="es-ES" dirty="0"/>
              <a:t>La salida de este proceso es una puntuación en coste y rendimiento de cada distribución posible.</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47</a:t>
            </a:fld>
            <a:endParaRPr lang="es-ES"/>
          </a:p>
        </p:txBody>
      </p:sp>
    </p:spTree>
    <p:extLst>
      <p:ext uri="{BB962C8B-B14F-4D97-AF65-F5344CB8AC3E}">
        <p14:creationId xmlns:p14="http://schemas.microsoft.com/office/powerpoint/2010/main" val="3569158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finalizar, utilizamos una calculadora de utilidad que le asignará un valor a cada una de las configuraciones de despliegue según la importancia que le de el usuario a cada propiedad.</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51</a:t>
            </a:fld>
            <a:endParaRPr lang="es-ES"/>
          </a:p>
        </p:txBody>
      </p:sp>
    </p:spTree>
    <p:extLst>
      <p:ext uri="{BB962C8B-B14F-4D97-AF65-F5344CB8AC3E}">
        <p14:creationId xmlns:p14="http://schemas.microsoft.com/office/powerpoint/2010/main" val="6316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podemos cual sería la arquitectura del sistema y vemos el flujo completo desde la especificación de la aplicación, hasta la salida en el archivo de despliegue. Para facilitar el uso de este sistema, se ha desarrollado una interfaz web. Que se  mostrará en la demo</a:t>
            </a:r>
          </a:p>
          <a:p>
            <a:r>
              <a:rPr lang="es-ES" dirty="0"/>
              <a:t>¿Por qué hemos utilizado </a:t>
            </a:r>
            <a:r>
              <a:rPr lang="es-ES" dirty="0" err="1"/>
              <a:t>model</a:t>
            </a:r>
            <a:r>
              <a:rPr lang="es-ES" dirty="0"/>
              <a:t> </a:t>
            </a:r>
            <a:r>
              <a:rPr lang="es-ES" dirty="0" err="1"/>
              <a:t>checking</a:t>
            </a:r>
            <a:r>
              <a:rPr lang="es-ES" dirty="0"/>
              <a:t> y teoría de utilidad?</a:t>
            </a:r>
          </a:p>
        </p:txBody>
      </p:sp>
      <p:sp>
        <p:nvSpPr>
          <p:cNvPr id="4" name="Slide Number Placeholder 3"/>
          <p:cNvSpPr>
            <a:spLocks noGrp="1"/>
          </p:cNvSpPr>
          <p:nvPr>
            <p:ph type="sldNum" sz="quarter" idx="5"/>
          </p:nvPr>
        </p:nvSpPr>
        <p:spPr/>
        <p:txBody>
          <a:bodyPr/>
          <a:lstStyle/>
          <a:p>
            <a:fld id="{C2A13E48-E7F3-421C-872D-CE4CEA26B670}" type="slidenum">
              <a:rPr lang="es-ES" smtClean="0"/>
              <a:t>52</a:t>
            </a:fld>
            <a:endParaRPr lang="es-ES"/>
          </a:p>
        </p:txBody>
      </p:sp>
    </p:spTree>
    <p:extLst>
      <p:ext uri="{BB962C8B-B14F-4D97-AF65-F5344CB8AC3E}">
        <p14:creationId xmlns:p14="http://schemas.microsoft.com/office/powerpoint/2010/main" val="437976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Se sabe que las propiedades no funcionales de los sistemas son relevantes pues permiten establecer métricas acerca de cómo de bien lo hace un sistema. </a:t>
            </a:r>
            <a:br>
              <a:rPr lang="es-ES" sz="1200" kern="150" dirty="0">
                <a:effectLst/>
                <a:latin typeface="Calibri" panose="020F0502020204030204" pitchFamily="34" charset="0"/>
                <a:ea typeface="Calibri" panose="020F0502020204030204" pitchFamily="34" charset="0"/>
                <a:cs typeface="Times New Roman" panose="02020603050405020304" pitchFamily="18" charset="0"/>
              </a:rPr>
            </a:b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En el caso de los sistemas híbridos, éstos funcionan también bajo ciertos niveles de incertidumbre, como el estado de acceso a la máquina cuántica, estado de la red, entre otros. </a:t>
            </a:r>
            <a:endParaRPr lang="es-ES" dirty="0"/>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54</a:t>
            </a:fld>
            <a:endParaRPr lang="es-ES"/>
          </a:p>
        </p:txBody>
      </p:sp>
    </p:spTree>
    <p:extLst>
      <p:ext uri="{BB962C8B-B14F-4D97-AF65-F5344CB8AC3E}">
        <p14:creationId xmlns:p14="http://schemas.microsoft.com/office/powerpoint/2010/main" val="301873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Por tanto, necesitamos de una técnica que nos permita dar garantías acerca de la satisfacción de ciertas propiedades de nuestro sistema, éste es el caso de aplicación de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model</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checking</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probabilístico y  un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constraint</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solver</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garantizando propiedades cuantitativas bajo incertidumbre. </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55</a:t>
            </a:fld>
            <a:endParaRPr lang="es-ES"/>
          </a:p>
        </p:txBody>
      </p:sp>
    </p:spTree>
    <p:extLst>
      <p:ext uri="{BB962C8B-B14F-4D97-AF65-F5344CB8AC3E}">
        <p14:creationId xmlns:p14="http://schemas.microsoft.com/office/powerpoint/2010/main" val="3099892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Si el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model</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checking</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probabilístico lo combinamos con un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constraint</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solver</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podemos respaldar que las configuraciones de posibles distribuciones de la aplicación, están bien formadas, permitiendo explorar todo el espacio de configuraciones.</a:t>
            </a:r>
            <a:endParaRPr lang="es-ES" dirty="0"/>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56</a:t>
            </a:fld>
            <a:endParaRPr lang="es-ES"/>
          </a:p>
        </p:txBody>
      </p:sp>
    </p:spTree>
    <p:extLst>
      <p:ext uri="{BB962C8B-B14F-4D97-AF65-F5344CB8AC3E}">
        <p14:creationId xmlns:p14="http://schemas.microsoft.com/office/powerpoint/2010/main" val="3016903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por un lado garantizando propiedades estructurales y por otro garantizando propiedades cuantitativas de los aspectos no funcionales. Y todo ello bajo incertidumbre.</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57</a:t>
            </a:fld>
            <a:endParaRPr lang="es-ES"/>
          </a:p>
        </p:txBody>
      </p:sp>
    </p:spTree>
    <p:extLst>
      <p:ext uri="{BB962C8B-B14F-4D97-AF65-F5344CB8AC3E}">
        <p14:creationId xmlns:p14="http://schemas.microsoft.com/office/powerpoint/2010/main" val="291137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Alta capacidad computacional que les permite abordar problemas que son computacionalmente complejos para un computador clásico. </a:t>
            </a:r>
            <a:br>
              <a:rPr lang="es-ES" dirty="0"/>
            </a:br>
            <a:r>
              <a:rPr lang="es-ES" dirty="0"/>
              <a:t>Como por ejemplo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10</a:t>
            </a:fld>
            <a:endParaRPr lang="es-ES"/>
          </a:p>
        </p:txBody>
      </p:sp>
    </p:spTree>
    <p:extLst>
      <p:ext uri="{BB962C8B-B14F-4D97-AF65-F5344CB8AC3E}">
        <p14:creationId xmlns:p14="http://schemas.microsoft.com/office/powerpoint/2010/main" val="3563998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Esta teoría proviene del ámbito económico y sirve para conocer el grado de satisfacción de los usuarios al adquirir determinados productos. Y su aplicación se ha extendido en ámbitos como el de la ingeniería.</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58</a:t>
            </a:fld>
            <a:endParaRPr lang="es-ES"/>
          </a:p>
        </p:txBody>
      </p:sp>
    </p:spTree>
    <p:extLst>
      <p:ext uri="{BB962C8B-B14F-4D97-AF65-F5344CB8AC3E}">
        <p14:creationId xmlns:p14="http://schemas.microsoft.com/office/powerpoint/2010/main" val="3338600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Esta teoría proviene del ámbito económico y sirve para conocer el grado de satisfacción de los usuarios al adquirir determinados productos. Y su aplicación se ha extendido en ámbitos como el de la ingeniería.</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59</a:t>
            </a:fld>
            <a:endParaRPr lang="es-ES"/>
          </a:p>
        </p:txBody>
      </p:sp>
    </p:spTree>
    <p:extLst>
      <p:ext uri="{BB962C8B-B14F-4D97-AF65-F5344CB8AC3E}">
        <p14:creationId xmlns:p14="http://schemas.microsoft.com/office/powerpoint/2010/main" val="325765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Esta teoría proviene del ámbito económico y sirve para conocer el grado de satisfacción de los usuarios al adquirir determinados productos. Y su aplicación se ha extendido en ámbitos como el de la ingeniería.</a:t>
            </a:r>
            <a:endParaRPr lang="es-ES" dirty="0">
              <a:effectLst/>
            </a:endParaRP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60</a:t>
            </a:fld>
            <a:endParaRPr lang="es-ES"/>
          </a:p>
        </p:txBody>
      </p:sp>
    </p:spTree>
    <p:extLst>
      <p:ext uri="{BB962C8B-B14F-4D97-AF65-F5344CB8AC3E}">
        <p14:creationId xmlns:p14="http://schemas.microsoft.com/office/powerpoint/2010/main" val="741429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Haciendo uso de una función ponderada de utilidad, podemos asignar un coeficiente para cada una de las propiedades a estudiar obteniendo una puntuación por cada una de las distintas configuraciones de distribución lo que permite seleccionar la mejor configuración de despliegue según las necesidades/requisitos del usuario.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61</a:t>
            </a:fld>
            <a:endParaRPr lang="es-ES"/>
          </a:p>
        </p:txBody>
      </p:sp>
    </p:spTree>
    <p:extLst>
      <p:ext uri="{BB962C8B-B14F-4D97-AF65-F5344CB8AC3E}">
        <p14:creationId xmlns:p14="http://schemas.microsoft.com/office/powerpoint/2010/main" val="1702413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 optado por la metodología </a:t>
            </a:r>
            <a:r>
              <a:rPr lang="es-ES" dirty="0" err="1"/>
              <a:t>Design</a:t>
            </a:r>
            <a:r>
              <a:rPr lang="es-ES" dirty="0"/>
              <a:t> </a:t>
            </a:r>
            <a:r>
              <a:rPr lang="es-ES" dirty="0" err="1"/>
              <a:t>Science</a:t>
            </a:r>
            <a:r>
              <a:rPr lang="es-ES" dirty="0"/>
              <a:t>, que es ideal para proyectos de investigación,. Esta metodología busca dar un enfoque práctico a los objetivos mediante la creación de artefactos útiles.</a:t>
            </a:r>
          </a:p>
          <a:p>
            <a:r>
              <a:rPr lang="es-ES" dirty="0"/>
              <a:t>En el primer mes, se trabajo en los módulos de Distribución de la información y Selectores de CPU y QPU. Durante el segundo mes, se desarrolló el Generador de Combinaciones. En el tercer mes, se implementó el servicio web para lanzar el Analizador de Coste-Rendimiento, así como la Calculadora de Utilidad. Finalmente, en el cuarto mes, se integraron los componentes desarrollados, se corrigieron errores y se finalizó la redacción de la memoria.</a:t>
            </a:r>
          </a:p>
        </p:txBody>
      </p:sp>
      <p:sp>
        <p:nvSpPr>
          <p:cNvPr id="4" name="Slide Number Placeholder 3"/>
          <p:cNvSpPr>
            <a:spLocks noGrp="1"/>
          </p:cNvSpPr>
          <p:nvPr>
            <p:ph type="sldNum" sz="quarter" idx="5"/>
          </p:nvPr>
        </p:nvSpPr>
        <p:spPr/>
        <p:txBody>
          <a:bodyPr/>
          <a:lstStyle/>
          <a:p>
            <a:fld id="{C2A13E48-E7F3-421C-872D-CE4CEA26B670}" type="slidenum">
              <a:rPr lang="es-ES" smtClean="0"/>
              <a:t>62</a:t>
            </a:fld>
            <a:endParaRPr lang="es-ES"/>
          </a:p>
        </p:txBody>
      </p:sp>
    </p:spTree>
    <p:extLst>
      <p:ext uri="{BB962C8B-B14F-4D97-AF65-F5344CB8AC3E}">
        <p14:creationId xmlns:p14="http://schemas.microsoft.com/office/powerpoint/2010/main" val="462529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 optado por la metodología </a:t>
            </a:r>
            <a:r>
              <a:rPr lang="es-ES" dirty="0" err="1"/>
              <a:t>Design</a:t>
            </a:r>
            <a:r>
              <a:rPr lang="es-ES" dirty="0"/>
              <a:t> </a:t>
            </a:r>
            <a:r>
              <a:rPr lang="es-ES" dirty="0" err="1"/>
              <a:t>Science</a:t>
            </a:r>
            <a:r>
              <a:rPr lang="es-ES" dirty="0"/>
              <a:t>, que es ideal para proyectos de investigación,. Esta metodología busca dar un enfoque práctico a los objetivos mediante la creación de artefactos útiles.</a:t>
            </a:r>
          </a:p>
          <a:p>
            <a:r>
              <a:rPr lang="es-ES" dirty="0"/>
              <a:t>En el primer mes, se trabajo en los módulos de Distribución de la información y Selectores de CPU y QPU. Durante el segundo mes, se desarrolló el Generador de Combinaciones. En el tercer mes, se implementó el servicio web para lanzar el Analizador de Coste-Rendimiento, así como la Calculadora de Utilidad. Finalmente, en el cuarto mes, se integraron los componentes desarrollados, se corrigieron errores y se finalizó la redacción de la memoria.</a:t>
            </a:r>
          </a:p>
        </p:txBody>
      </p:sp>
      <p:sp>
        <p:nvSpPr>
          <p:cNvPr id="4" name="Slide Number Placeholder 3"/>
          <p:cNvSpPr>
            <a:spLocks noGrp="1"/>
          </p:cNvSpPr>
          <p:nvPr>
            <p:ph type="sldNum" sz="quarter" idx="5"/>
          </p:nvPr>
        </p:nvSpPr>
        <p:spPr/>
        <p:txBody>
          <a:bodyPr/>
          <a:lstStyle/>
          <a:p>
            <a:fld id="{C2A13E48-E7F3-421C-872D-CE4CEA26B670}" type="slidenum">
              <a:rPr lang="es-ES" smtClean="0"/>
              <a:t>63</a:t>
            </a:fld>
            <a:endParaRPr lang="es-ES"/>
          </a:p>
        </p:txBody>
      </p:sp>
    </p:spTree>
    <p:extLst>
      <p:ext uri="{BB962C8B-B14F-4D97-AF65-F5344CB8AC3E}">
        <p14:creationId xmlns:p14="http://schemas.microsoft.com/office/powerpoint/2010/main" val="1659071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la evaluación del sistema, se ha propuesto un caso de estudio que consta de tres servicios de datos que se encargan de recopilar datos de sus respectivos sensores de temperatura, un servicio agregador que se encarga de unir los valores de los servicios de datos y enviarlos al correspondiente algoritmo de búsqueda para detectar si existe o no anomalía. Tras realizar el análisis, el resultado es enviado a un servicio de procesamiento que notificará al usuario.</a:t>
            </a:r>
          </a:p>
        </p:txBody>
      </p:sp>
      <p:sp>
        <p:nvSpPr>
          <p:cNvPr id="4" name="Slide Number Placeholder 3"/>
          <p:cNvSpPr>
            <a:spLocks noGrp="1"/>
          </p:cNvSpPr>
          <p:nvPr>
            <p:ph type="sldNum" sz="quarter" idx="5"/>
          </p:nvPr>
        </p:nvSpPr>
        <p:spPr/>
        <p:txBody>
          <a:bodyPr/>
          <a:lstStyle/>
          <a:p>
            <a:fld id="{C2A13E48-E7F3-421C-872D-CE4CEA26B670}" type="slidenum">
              <a:rPr lang="es-ES" smtClean="0"/>
              <a:t>64</a:t>
            </a:fld>
            <a:endParaRPr lang="es-ES"/>
          </a:p>
        </p:txBody>
      </p:sp>
    </p:spTree>
    <p:extLst>
      <p:ext uri="{BB962C8B-B14F-4D97-AF65-F5344CB8AC3E}">
        <p14:creationId xmlns:p14="http://schemas.microsoft.com/office/powerpoint/2010/main" val="2643696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la evaluación del sistema, se ha propuesto un caso de estudio que consta de tres servicios de datos que se encargan de recopilar datos de sus respectivos sensores de temperatura, un servicio agregador que se encarga de unir los valores de los servicios de datos y enviarlos al correspondiente algoritmo de búsqueda para detectar si existe o no anomalía. Tras realizar el análisis, el resultado es enviado a un servicio de procesamiento que notificará al usuario.</a:t>
            </a:r>
          </a:p>
        </p:txBody>
      </p:sp>
      <p:sp>
        <p:nvSpPr>
          <p:cNvPr id="4" name="Slide Number Placeholder 3"/>
          <p:cNvSpPr>
            <a:spLocks noGrp="1"/>
          </p:cNvSpPr>
          <p:nvPr>
            <p:ph type="sldNum" sz="quarter" idx="5"/>
          </p:nvPr>
        </p:nvSpPr>
        <p:spPr/>
        <p:txBody>
          <a:bodyPr/>
          <a:lstStyle/>
          <a:p>
            <a:fld id="{C2A13E48-E7F3-421C-872D-CE4CEA26B670}" type="slidenum">
              <a:rPr lang="es-ES" smtClean="0"/>
              <a:t>65</a:t>
            </a:fld>
            <a:endParaRPr lang="es-ES"/>
          </a:p>
        </p:txBody>
      </p:sp>
    </p:spTree>
    <p:extLst>
      <p:ext uri="{BB962C8B-B14F-4D97-AF65-F5344CB8AC3E}">
        <p14:creationId xmlns:p14="http://schemas.microsoft.com/office/powerpoint/2010/main" val="3799160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la evaluación del sistema, se ha propuesto un caso de estudio que consta de tres servicios de datos que se encargan de recopilar datos de sus respectivos sensores de temperatura, un servicio agregador que se encarga de unir los valores de los servicios de datos y enviarlos al correspondiente algoritmo de búsqueda para detectar si existe o no anomalía. Tras realizar el análisis, el resultado es enviado a un servicio de procesamiento que notificará al usuario.</a:t>
            </a:r>
          </a:p>
        </p:txBody>
      </p:sp>
      <p:sp>
        <p:nvSpPr>
          <p:cNvPr id="4" name="Slide Number Placeholder 3"/>
          <p:cNvSpPr>
            <a:spLocks noGrp="1"/>
          </p:cNvSpPr>
          <p:nvPr>
            <p:ph type="sldNum" sz="quarter" idx="5"/>
          </p:nvPr>
        </p:nvSpPr>
        <p:spPr/>
        <p:txBody>
          <a:bodyPr/>
          <a:lstStyle/>
          <a:p>
            <a:fld id="{C2A13E48-E7F3-421C-872D-CE4CEA26B670}" type="slidenum">
              <a:rPr lang="es-ES" smtClean="0"/>
              <a:t>66</a:t>
            </a:fld>
            <a:endParaRPr lang="es-ES"/>
          </a:p>
        </p:txBody>
      </p:sp>
    </p:spTree>
    <p:extLst>
      <p:ext uri="{BB962C8B-B14F-4D97-AF65-F5344CB8AC3E}">
        <p14:creationId xmlns:p14="http://schemas.microsoft.com/office/powerpoint/2010/main" val="2957945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la evaluación del sistema, se ha propuesto un caso de estudio que consta de tres servicios de datos que se encargan de recopilar datos de sus respectivos sensores de temperatura, un servicio agregador que se encarga de unir los valores de los servicios de datos y enviarlos al correspondiente algoritmo de búsqueda para detectar si existe o no anomalía. Tras realizar el análisis, el resultado es enviado a un servicio de procesamiento que notificará al usuario.</a:t>
            </a:r>
          </a:p>
        </p:txBody>
      </p:sp>
      <p:sp>
        <p:nvSpPr>
          <p:cNvPr id="4" name="Slide Number Placeholder 3"/>
          <p:cNvSpPr>
            <a:spLocks noGrp="1"/>
          </p:cNvSpPr>
          <p:nvPr>
            <p:ph type="sldNum" sz="quarter" idx="5"/>
          </p:nvPr>
        </p:nvSpPr>
        <p:spPr/>
        <p:txBody>
          <a:bodyPr/>
          <a:lstStyle/>
          <a:p>
            <a:fld id="{C2A13E48-E7F3-421C-872D-CE4CEA26B670}" type="slidenum">
              <a:rPr lang="es-ES" smtClean="0"/>
              <a:t>67</a:t>
            </a:fld>
            <a:endParaRPr lang="es-ES"/>
          </a:p>
        </p:txBody>
      </p:sp>
    </p:spTree>
    <p:extLst>
      <p:ext uri="{BB962C8B-B14F-4D97-AF65-F5344CB8AC3E}">
        <p14:creationId xmlns:p14="http://schemas.microsoft.com/office/powerpoint/2010/main" val="13840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tanto, resulta lógico incorporar estos ordenadores cuánticos a los sistemas informáticos actuales que necesiten de gran capacidad computacional.</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11</a:t>
            </a:fld>
            <a:endParaRPr lang="es-ES"/>
          </a:p>
        </p:txBody>
      </p:sp>
    </p:spTree>
    <p:extLst>
      <p:ext uri="{BB962C8B-B14F-4D97-AF65-F5344CB8AC3E}">
        <p14:creationId xmlns:p14="http://schemas.microsoft.com/office/powerpoint/2010/main" val="1530131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la evaluación del sistema, se ha propuesto un caso de estudio que consta de tres servicios de datos que se encargan de recopilar datos de sus respectivos sensores de temperatura, un servicio agregador que se encarga de unir los valores de los servicios de datos y enviarlos al correspondiente algoritmo de búsqueda para detectar si existe o no anomalía. Tras realizar el análisis, el resultado es enviado a un servicio de procesamiento que notificará al usuario.</a:t>
            </a:r>
          </a:p>
        </p:txBody>
      </p:sp>
      <p:sp>
        <p:nvSpPr>
          <p:cNvPr id="4" name="Slide Number Placeholder 3"/>
          <p:cNvSpPr>
            <a:spLocks noGrp="1"/>
          </p:cNvSpPr>
          <p:nvPr>
            <p:ph type="sldNum" sz="quarter" idx="5"/>
          </p:nvPr>
        </p:nvSpPr>
        <p:spPr/>
        <p:txBody>
          <a:bodyPr/>
          <a:lstStyle/>
          <a:p>
            <a:fld id="{C2A13E48-E7F3-421C-872D-CE4CEA26B670}" type="slidenum">
              <a:rPr lang="es-ES" smtClean="0"/>
              <a:t>68</a:t>
            </a:fld>
            <a:endParaRPr lang="es-ES"/>
          </a:p>
        </p:txBody>
      </p:sp>
    </p:spTree>
    <p:extLst>
      <p:ext uri="{BB962C8B-B14F-4D97-AF65-F5344CB8AC3E}">
        <p14:creationId xmlns:p14="http://schemas.microsoft.com/office/powerpoint/2010/main" val="2502113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nuevo paradigma de computación cuántico, ofrece muchas posibilidades de aplicación, y se hace necesario estudiar y evaluar la coexistencia de ambos mundos (CPU y QPU) y una de estas integraciones es a través de las aplicaciones híbridas de servicios.</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74</a:t>
            </a:fld>
            <a:endParaRPr lang="es-ES"/>
          </a:p>
        </p:txBody>
      </p:sp>
    </p:spTree>
    <p:extLst>
      <p:ext uri="{BB962C8B-B14F-4D97-AF65-F5344CB8AC3E}">
        <p14:creationId xmlns:p14="http://schemas.microsoft.com/office/powerpoint/2010/main" val="3256031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este trabajo se presenta un sistema evaluador, en la que mediante una especificación de una aplicación híbrida, se obtiene una salida óptima de despliegue según las preferencias del usuario.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75</a:t>
            </a:fld>
            <a:endParaRPr lang="es-ES"/>
          </a:p>
        </p:txBody>
      </p:sp>
    </p:spTree>
    <p:extLst>
      <p:ext uri="{BB962C8B-B14F-4D97-AF65-F5344CB8AC3E}">
        <p14:creationId xmlns:p14="http://schemas.microsoft.com/office/powerpoint/2010/main" val="162578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 trabajos futuros, pues se espera desarrollar un prototipo de la metodología que incorpore al menos un proveedor de servicios y poder estudiar otros aspectos de los algoritmos cuánticos que puedan influir en la toma de decisión de la máquina.</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76</a:t>
            </a:fld>
            <a:endParaRPr lang="es-ES"/>
          </a:p>
        </p:txBody>
      </p:sp>
    </p:spTree>
    <p:extLst>
      <p:ext uri="{BB962C8B-B14F-4D97-AF65-F5344CB8AC3E}">
        <p14:creationId xmlns:p14="http://schemas.microsoft.com/office/powerpoint/2010/main" val="43511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a muy largo plazo, el objetivo es poder modificar esta metodología para que no solo se enfoque en el </a:t>
            </a:r>
            <a:r>
              <a:rPr lang="es-ES" dirty="0" err="1"/>
              <a:t>cloud</a:t>
            </a:r>
            <a:r>
              <a:rPr lang="es-ES" dirty="0"/>
              <a:t>, sino también en todo el espectro continuo de computación, que con la incorporación de la computación cuántica, se le comienza a denominar quantum continuum.</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77</a:t>
            </a:fld>
            <a:endParaRPr lang="es-ES"/>
          </a:p>
        </p:txBody>
      </p:sp>
    </p:spTree>
    <p:extLst>
      <p:ext uri="{BB962C8B-B14F-4D97-AF65-F5344CB8AC3E}">
        <p14:creationId xmlns:p14="http://schemas.microsoft.com/office/powerpoint/2010/main" val="25919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integración de ambos sistemas, es lo que se conoce como un </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12</a:t>
            </a:fld>
            <a:endParaRPr lang="es-ES"/>
          </a:p>
        </p:txBody>
      </p:sp>
    </p:spTree>
    <p:extLst>
      <p:ext uri="{BB962C8B-B14F-4D97-AF65-F5344CB8AC3E}">
        <p14:creationId xmlns:p14="http://schemas.microsoft.com/office/powerpoint/2010/main" val="75630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espera que esta coexistencia se mantenga a lo largo del tiempo ya que no se vislumbra que las </a:t>
            </a:r>
            <a:r>
              <a:rPr lang="es-ES" dirty="0" err="1"/>
              <a:t>CPUs</a:t>
            </a:r>
            <a:r>
              <a:rPr lang="es-ES" dirty="0"/>
              <a:t> sean sustituidas por </a:t>
            </a:r>
            <a:r>
              <a:rPr lang="es-ES" dirty="0" err="1"/>
              <a:t>QPUs</a:t>
            </a:r>
            <a:r>
              <a:rPr lang="es-ES" dirty="0"/>
              <a:t>. Una manera de poder integrar este modelo computacional es mediante la Ingeniería de Servicios, gracias al modelo </a:t>
            </a:r>
            <a:r>
              <a:rPr lang="es-ES" dirty="0" err="1"/>
              <a:t>QCaaS</a:t>
            </a:r>
            <a:r>
              <a:rPr lang="es-ES" dirty="0"/>
              <a:t>. Sin embargo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13</a:t>
            </a:fld>
            <a:endParaRPr lang="es-ES"/>
          </a:p>
        </p:txBody>
      </p:sp>
    </p:spTree>
    <p:extLst>
      <p:ext uri="{BB962C8B-B14F-4D97-AF65-F5344CB8AC3E}">
        <p14:creationId xmlns:p14="http://schemas.microsoft.com/office/powerpoint/2010/main" val="416674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Una manera de poder integrar este modelo computacional es mediante la Ingeniería de Servicios, gracias al modelo </a:t>
            </a:r>
            <a:r>
              <a:rPr lang="es-ES" dirty="0" err="1"/>
              <a:t>QCaaS</a:t>
            </a:r>
            <a:r>
              <a:rPr lang="es-ES" dirty="0"/>
              <a:t>.</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14</a:t>
            </a:fld>
            <a:endParaRPr lang="es-ES"/>
          </a:p>
        </p:txBody>
      </p:sp>
    </p:spTree>
    <p:extLst>
      <p:ext uri="{BB962C8B-B14F-4D97-AF65-F5344CB8AC3E}">
        <p14:creationId xmlns:p14="http://schemas.microsoft.com/office/powerpoint/2010/main" val="376216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Una manera de poder integrar este modelo computacional es mediante la Ingeniería de Servicios, gracias al modelo </a:t>
            </a:r>
            <a:r>
              <a:rPr lang="es-ES" dirty="0" err="1"/>
              <a:t>QCaaS</a:t>
            </a:r>
            <a:r>
              <a:rPr lang="es-ES" dirty="0"/>
              <a:t>.</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15</a:t>
            </a:fld>
            <a:endParaRPr lang="es-ES"/>
          </a:p>
        </p:txBody>
      </p:sp>
    </p:spTree>
    <p:extLst>
      <p:ext uri="{BB962C8B-B14F-4D97-AF65-F5344CB8AC3E}">
        <p14:creationId xmlns:p14="http://schemas.microsoft.com/office/powerpoint/2010/main" val="269124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el desarrollo de un microservicio cuántico, no se puede realizar de la misma forma que un microservicio clásico</a:t>
            </a:r>
          </a:p>
          <a:p>
            <a:endParaRPr lang="es-ES" dirty="0"/>
          </a:p>
        </p:txBody>
      </p:sp>
      <p:sp>
        <p:nvSpPr>
          <p:cNvPr id="4" name="Slide Number Placeholder 3"/>
          <p:cNvSpPr>
            <a:spLocks noGrp="1"/>
          </p:cNvSpPr>
          <p:nvPr>
            <p:ph type="sldNum" sz="quarter" idx="5"/>
          </p:nvPr>
        </p:nvSpPr>
        <p:spPr/>
        <p:txBody>
          <a:bodyPr/>
          <a:lstStyle/>
          <a:p>
            <a:fld id="{C2A13E48-E7F3-421C-872D-CE4CEA26B670}" type="slidenum">
              <a:rPr lang="es-ES" smtClean="0"/>
              <a:t>16</a:t>
            </a:fld>
            <a:endParaRPr lang="es-ES"/>
          </a:p>
        </p:txBody>
      </p:sp>
    </p:spTree>
    <p:extLst>
      <p:ext uri="{BB962C8B-B14F-4D97-AF65-F5344CB8AC3E}">
        <p14:creationId xmlns:p14="http://schemas.microsoft.com/office/powerpoint/2010/main" val="177810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6A9F8EE-DAD6-48F8-91C4-22ABEBF579EE}" type="datetime1">
              <a:rPr lang="es-ES" smtClean="0"/>
              <a:t>24/09/2024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1614229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23BF97BC-F383-4744-9303-7DD1B7D3A603}" type="datetime1">
              <a:rPr lang="es-ES" smtClean="0"/>
              <a:t>24/09/2024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3232449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B9669C6-DA99-4F3A-A184-1C586D6470F0}" type="datetime1">
              <a:rPr lang="es-ES" smtClean="0"/>
              <a:t>24/09/2024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263742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5A98247-24AC-4B40-BA82-B4643EB63A65}" type="datetime1">
              <a:rPr lang="es-ES" smtClean="0"/>
              <a:t>24/09/2024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331191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BDE5B7F-389B-4CF4-B72B-68585489B3B7}" type="datetime1">
              <a:rPr lang="es-ES" smtClean="0"/>
              <a:t>24/09/2024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59425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28650" y="1825625"/>
            <a:ext cx="38862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29150" y="1825625"/>
            <a:ext cx="38862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64A311F-9C42-4CAA-9FC4-A9664194AA99}" type="datetime1">
              <a:rPr lang="es-ES" smtClean="0"/>
              <a:t>24/09/2024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196536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2"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E3FEFF45-FFA3-4A0C-8BEB-F5AC8D88455C}" type="datetime1">
              <a:rPr lang="es-ES" smtClean="0"/>
              <a:t>24/09/2024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103088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BE9F183C-9753-41A3-84FF-9D1236669E65}" type="datetime1">
              <a:rPr lang="es-ES" smtClean="0"/>
              <a:t>24/09/2024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286534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E0388-1923-45E9-B65A-7D0BFB01D2DC}" type="datetime1">
              <a:rPr lang="es-ES" smtClean="0"/>
              <a:t>24/09/2024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96907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700AB23-DCB0-4ACA-80FB-8FA32DB62A07}" type="datetime1">
              <a:rPr lang="es-ES" smtClean="0"/>
              <a:t>24/09/2024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418657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B4B1260-9A38-4626-B8CE-368BA2BA4D10}" type="datetime1">
              <a:rPr lang="es-ES" smtClean="0"/>
              <a:t>24/09/2024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5DA097-91D5-884A-AB6D-3E1FFBDE92C7}" type="slidenum">
              <a:rPr lang="es-ES" smtClean="0"/>
              <a:t>‹#›</a:t>
            </a:fld>
            <a:endParaRPr lang="es-ES"/>
          </a:p>
        </p:txBody>
      </p:sp>
    </p:spTree>
    <p:extLst>
      <p:ext uri="{BB962C8B-B14F-4D97-AF65-F5344CB8AC3E}">
        <p14:creationId xmlns:p14="http://schemas.microsoft.com/office/powerpoint/2010/main" val="21528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F2CC4-1CF2-4462-979A-1658E7372E0D}" type="datetime1">
              <a:rPr lang="es-ES" smtClean="0"/>
              <a:t>24/09/2024</a:t>
            </a:fld>
            <a:endParaRPr lang="es-E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5DA097-91D5-884A-AB6D-3E1FFBDE92C7}" type="slidenum">
              <a:rPr lang="es-ES" smtClean="0"/>
              <a:t>‹#›</a:t>
            </a:fld>
            <a:endParaRPr lang="es-ES"/>
          </a:p>
        </p:txBody>
      </p:sp>
    </p:spTree>
    <p:extLst>
      <p:ext uri="{BB962C8B-B14F-4D97-AF65-F5344CB8AC3E}">
        <p14:creationId xmlns:p14="http://schemas.microsoft.com/office/powerpoint/2010/main" val="497897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6.xml"/><Relationship Id="rId5" Type="http://schemas.openxmlformats.org/officeDocument/2006/relationships/image" Target="../media/image16.svg"/><Relationship Id="rId10" Type="http://schemas.openxmlformats.org/officeDocument/2006/relationships/diagramQuickStyle" Target="../diagrams/quickStyle6.xml"/><Relationship Id="rId4" Type="http://schemas.openxmlformats.org/officeDocument/2006/relationships/image" Target="../media/image15.png"/><Relationship Id="rId9"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7.xml"/><Relationship Id="rId5" Type="http://schemas.openxmlformats.org/officeDocument/2006/relationships/image" Target="../media/image16.svg"/><Relationship Id="rId10" Type="http://schemas.openxmlformats.org/officeDocument/2006/relationships/diagramQuickStyle" Target="../diagrams/quickStyle7.xml"/><Relationship Id="rId4" Type="http://schemas.openxmlformats.org/officeDocument/2006/relationships/image" Target="../media/image15.png"/><Relationship Id="rId9"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8.xml"/><Relationship Id="rId5" Type="http://schemas.openxmlformats.org/officeDocument/2006/relationships/image" Target="../media/image16.svg"/><Relationship Id="rId10" Type="http://schemas.openxmlformats.org/officeDocument/2006/relationships/diagramQuickStyle" Target="../diagrams/quickStyle8.xml"/><Relationship Id="rId4" Type="http://schemas.openxmlformats.org/officeDocument/2006/relationships/image" Target="../media/image15.png"/><Relationship Id="rId9"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9.xml"/><Relationship Id="rId5" Type="http://schemas.openxmlformats.org/officeDocument/2006/relationships/image" Target="../media/image16.svg"/><Relationship Id="rId15" Type="http://schemas.openxmlformats.org/officeDocument/2006/relationships/image" Target="../media/image21.svg"/><Relationship Id="rId10" Type="http://schemas.openxmlformats.org/officeDocument/2006/relationships/diagramQuickStyle" Target="../diagrams/quickStyle9.xml"/><Relationship Id="rId4" Type="http://schemas.openxmlformats.org/officeDocument/2006/relationships/image" Target="../media/image15.png"/><Relationship Id="rId9" Type="http://schemas.openxmlformats.org/officeDocument/2006/relationships/diagramLayout" Target="../diagrams/layout9.xml"/><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10.xml"/><Relationship Id="rId17" Type="http://schemas.openxmlformats.org/officeDocument/2006/relationships/image" Target="../media/image23.svg"/><Relationship Id="rId2" Type="http://schemas.openxmlformats.org/officeDocument/2006/relationships/notesSlide" Target="../notesSlides/notesSlide10.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10.xml"/><Relationship Id="rId5" Type="http://schemas.openxmlformats.org/officeDocument/2006/relationships/image" Target="../media/image16.svg"/><Relationship Id="rId15" Type="http://schemas.openxmlformats.org/officeDocument/2006/relationships/image" Target="../media/image21.svg"/><Relationship Id="rId10" Type="http://schemas.openxmlformats.org/officeDocument/2006/relationships/diagramQuickStyle" Target="../diagrams/quickStyle10.xml"/><Relationship Id="rId4" Type="http://schemas.openxmlformats.org/officeDocument/2006/relationships/image" Target="../media/image15.png"/><Relationship Id="rId9" Type="http://schemas.openxmlformats.org/officeDocument/2006/relationships/diagramLayout" Target="../diagrams/layout10.xml"/><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12" Type="http://schemas.microsoft.com/office/2007/relationships/diagramDrawing" Target="../diagrams/drawing11.xml"/><Relationship Id="rId17" Type="http://schemas.openxmlformats.org/officeDocument/2006/relationships/image" Target="../media/image23.svg"/><Relationship Id="rId2" Type="http://schemas.openxmlformats.org/officeDocument/2006/relationships/notesSlide" Target="../notesSlides/notesSlide11.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diagramColors" Target="../diagrams/colors11.xml"/><Relationship Id="rId5" Type="http://schemas.openxmlformats.org/officeDocument/2006/relationships/image" Target="../media/image16.svg"/><Relationship Id="rId15" Type="http://schemas.openxmlformats.org/officeDocument/2006/relationships/image" Target="../media/image21.svg"/><Relationship Id="rId10" Type="http://schemas.openxmlformats.org/officeDocument/2006/relationships/diagramQuickStyle" Target="../diagrams/quickStyle11.xml"/><Relationship Id="rId4" Type="http://schemas.openxmlformats.org/officeDocument/2006/relationships/image" Target="../media/image15.png"/><Relationship Id="rId9" Type="http://schemas.openxmlformats.org/officeDocument/2006/relationships/diagramLayout" Target="../diagrams/layout11.xml"/><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chart" Target="../charts/chart4.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e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6.sv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jpeg"/><Relationship Id="rId7" Type="http://schemas.openxmlformats.org/officeDocument/2006/relationships/image" Target="../media/image51.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2.jpeg"/><Relationship Id="rId7" Type="http://schemas.openxmlformats.org/officeDocument/2006/relationships/image" Target="../media/image51.sv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7.svg"/><Relationship Id="rId5" Type="http://schemas.openxmlformats.org/officeDocument/2006/relationships/image" Target="../media/image49.svg"/><Relationship Id="rId1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48.png"/><Relationship Id="rId9" Type="http://schemas.openxmlformats.org/officeDocument/2006/relationships/image" Target="../media/image55.svg"/><Relationship Id="rId14"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52.png"/><Relationship Id="rId3" Type="http://schemas.openxmlformats.org/officeDocument/2006/relationships/image" Target="../media/image2.jpeg"/><Relationship Id="rId7" Type="http://schemas.openxmlformats.org/officeDocument/2006/relationships/image" Target="../media/image51.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28.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7.svg"/><Relationship Id="rId5" Type="http://schemas.openxmlformats.org/officeDocument/2006/relationships/image" Target="../media/image49.sv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53.svg"/><Relationship Id="rId4" Type="http://schemas.openxmlformats.org/officeDocument/2006/relationships/image" Target="../media/image48.png"/><Relationship Id="rId9" Type="http://schemas.openxmlformats.org/officeDocument/2006/relationships/image" Target="../media/image55.svg"/><Relationship Id="rId14"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52.png"/><Relationship Id="rId3" Type="http://schemas.openxmlformats.org/officeDocument/2006/relationships/image" Target="../media/image2.jpeg"/><Relationship Id="rId7" Type="http://schemas.openxmlformats.org/officeDocument/2006/relationships/image" Target="../media/image51.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29.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7.svg"/><Relationship Id="rId5" Type="http://schemas.openxmlformats.org/officeDocument/2006/relationships/image" Target="../media/image49.sv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53.svg"/><Relationship Id="rId4" Type="http://schemas.openxmlformats.org/officeDocument/2006/relationships/image" Target="../media/image48.png"/><Relationship Id="rId9" Type="http://schemas.openxmlformats.org/officeDocument/2006/relationships/image" Target="../media/image55.svg"/><Relationship Id="rId1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jpeg"/><Relationship Id="rId7" Type="http://schemas.openxmlformats.org/officeDocument/2006/relationships/image" Target="../media/image65.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69.svg"/></Relationships>
</file>

<file path=ppt/slides/_rels/slide6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jpeg"/><Relationship Id="rId7" Type="http://schemas.openxmlformats.org/officeDocument/2006/relationships/image" Target="../media/image65.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7.svg"/><Relationship Id="rId10" Type="http://schemas.openxmlformats.org/officeDocument/2006/relationships/image" Target="../media/image640.png"/><Relationship Id="rId4" Type="http://schemas.openxmlformats.org/officeDocument/2006/relationships/image" Target="../media/image66.png"/><Relationship Id="rId9" Type="http://schemas.openxmlformats.org/officeDocument/2006/relationships/image" Target="../media/image69.sv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eg"/><Relationship Id="rId7" Type="http://schemas.openxmlformats.org/officeDocument/2006/relationships/image" Target="../media/image74.sv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49.svg"/><Relationship Id="rId5" Type="http://schemas.openxmlformats.org/officeDocument/2006/relationships/image" Target="../media/image72.svg"/><Relationship Id="rId10" Type="http://schemas.openxmlformats.org/officeDocument/2006/relationships/image" Target="../media/image48.png"/><Relationship Id="rId4" Type="http://schemas.openxmlformats.org/officeDocument/2006/relationships/image" Target="../media/image71.png"/><Relationship Id="rId9" Type="http://schemas.openxmlformats.org/officeDocument/2006/relationships/image" Target="../media/image76.sv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eg"/><Relationship Id="rId7" Type="http://schemas.openxmlformats.org/officeDocument/2006/relationships/image" Target="../media/image74.sv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49.svg"/><Relationship Id="rId5" Type="http://schemas.openxmlformats.org/officeDocument/2006/relationships/image" Target="../media/image72.svg"/><Relationship Id="rId10" Type="http://schemas.openxmlformats.org/officeDocument/2006/relationships/image" Target="../media/image48.png"/><Relationship Id="rId4" Type="http://schemas.openxmlformats.org/officeDocument/2006/relationships/image" Target="../media/image71.png"/><Relationship Id="rId9" Type="http://schemas.openxmlformats.org/officeDocument/2006/relationships/image" Target="../media/image76.sv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5.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jpeg"/><Relationship Id="rId7" Type="http://schemas.openxmlformats.org/officeDocument/2006/relationships/image" Target="../media/image85.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7.svg"/></Relationships>
</file>

<file path=ppt/slides/_rels/slide7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jpeg"/><Relationship Id="rId7" Type="http://schemas.openxmlformats.org/officeDocument/2006/relationships/image" Target="../media/image85.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7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jpeg"/><Relationship Id="rId7" Type="http://schemas.openxmlformats.org/officeDocument/2006/relationships/image" Target="../media/image85.svg"/><Relationship Id="rId12" Type="http://schemas.openxmlformats.org/officeDocument/2006/relationships/image" Target="../media/image90.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DEDA2F-B39B-BD60-6FCD-597B8306973B}"/>
              </a:ext>
            </a:extLst>
          </p:cNvPr>
          <p:cNvSpPr txBox="1"/>
          <p:nvPr/>
        </p:nvSpPr>
        <p:spPr>
          <a:xfrm>
            <a:off x="797632" y="3431855"/>
            <a:ext cx="5156128" cy="1200329"/>
          </a:xfrm>
          <a:prstGeom prst="rect">
            <a:avLst/>
          </a:prstGeom>
          <a:noFill/>
        </p:spPr>
        <p:txBody>
          <a:bodyPr wrap="square" rtlCol="0">
            <a:spAutoFit/>
          </a:bodyPr>
          <a:lstStyle/>
          <a:p>
            <a:pPr marL="0" lvl="1"/>
            <a:r>
              <a:rPr lang="es-ES" sz="2400" kern="100">
                <a:solidFill>
                  <a:srgbClr val="FFFFFF"/>
                </a:solidFill>
                <a:latin typeface="Malacitana-Sans" pitchFamily="2" charset="77"/>
                <a:ea typeface="Calibri" panose="020F0502020204030204" pitchFamily="34" charset="0"/>
              </a:rPr>
              <a:t>SISTEMA DE EVALUACIÓN DE COSTES PARA APLICACIONES HÍBRIDAS (CUÁNTICAS-CLÁSICAS)</a:t>
            </a:r>
          </a:p>
        </p:txBody>
      </p:sp>
      <p:cxnSp>
        <p:nvCxnSpPr>
          <p:cNvPr id="8" name="Conector recto 7">
            <a:extLst>
              <a:ext uri="{FF2B5EF4-FFF2-40B4-BE49-F238E27FC236}">
                <a16:creationId xmlns:a16="http://schemas.microsoft.com/office/drawing/2014/main" id="{690D2662-29DC-073E-A8F2-D5E8F506B122}"/>
              </a:ext>
            </a:extLst>
          </p:cNvPr>
          <p:cNvCxnSpPr>
            <a:cxnSpLocks/>
          </p:cNvCxnSpPr>
          <p:nvPr/>
        </p:nvCxnSpPr>
        <p:spPr>
          <a:xfrm flipH="1">
            <a:off x="897687" y="5075133"/>
            <a:ext cx="3346985" cy="0"/>
          </a:xfrm>
          <a:prstGeom prst="line">
            <a:avLst/>
          </a:prstGeom>
          <a:ln w="12700">
            <a:solidFill>
              <a:srgbClr val="00AAD6"/>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E41F8B1A-4E4E-F401-BEBE-F76A850A0196}"/>
              </a:ext>
            </a:extLst>
          </p:cNvPr>
          <p:cNvSpPr txBox="1"/>
          <p:nvPr/>
        </p:nvSpPr>
        <p:spPr>
          <a:xfrm>
            <a:off x="797632" y="5567576"/>
            <a:ext cx="4403035" cy="307777"/>
          </a:xfrm>
          <a:prstGeom prst="rect">
            <a:avLst/>
          </a:prstGeom>
          <a:noFill/>
        </p:spPr>
        <p:txBody>
          <a:bodyPr wrap="square" rtlCol="0">
            <a:spAutoFit/>
          </a:bodyPr>
          <a:lstStyle/>
          <a:p>
            <a:r>
              <a:rPr lang="es-ES" sz="1400">
                <a:solidFill>
                  <a:schemeClr val="bg1"/>
                </a:solidFill>
                <a:latin typeface="Malacitana-Sans" pitchFamily="2" charset="77"/>
              </a:rPr>
              <a:t>Málaga, a 25 de septiembre de 2024</a:t>
            </a:r>
          </a:p>
        </p:txBody>
      </p:sp>
      <p:sp>
        <p:nvSpPr>
          <p:cNvPr id="2" name="TextBox 1">
            <a:extLst>
              <a:ext uri="{FF2B5EF4-FFF2-40B4-BE49-F238E27FC236}">
                <a16:creationId xmlns:a16="http://schemas.microsoft.com/office/drawing/2014/main" id="{D5D1132A-9A24-C6AA-977B-5C8BBEC7F248}"/>
              </a:ext>
            </a:extLst>
          </p:cNvPr>
          <p:cNvSpPr txBox="1"/>
          <p:nvPr/>
        </p:nvSpPr>
        <p:spPr>
          <a:xfrm>
            <a:off x="4729408" y="4059471"/>
            <a:ext cx="3616960" cy="2031325"/>
          </a:xfrm>
          <a:prstGeom prst="rect">
            <a:avLst/>
          </a:prstGeom>
          <a:noFill/>
        </p:spPr>
        <p:txBody>
          <a:bodyPr wrap="square" rtlCol="0">
            <a:spAutoFit/>
          </a:bodyPr>
          <a:lstStyle/>
          <a:p>
            <a:pPr marL="0" lvl="1" algn="r"/>
            <a:r>
              <a:rPr lang="es-ES" sz="1400" b="1" kern="100">
                <a:solidFill>
                  <a:srgbClr val="FFFFFF"/>
                </a:solidFill>
                <a:latin typeface="Malacitana-Sans" pitchFamily="2" charset="77"/>
                <a:ea typeface="Calibri" panose="020F0502020204030204" pitchFamily="34" charset="0"/>
              </a:rPr>
              <a:t>Álvaro Manuel Aparicio Morales</a:t>
            </a:r>
          </a:p>
          <a:p>
            <a:pPr marL="0" lvl="1" algn="r"/>
            <a:r>
              <a:rPr lang="es-ES" sz="1400" b="1" kern="100">
                <a:solidFill>
                  <a:srgbClr val="FFFFFF"/>
                </a:solidFill>
                <a:latin typeface="Malacitana-Sans" pitchFamily="2" charset="77"/>
                <a:ea typeface="Calibri" panose="020F0502020204030204" pitchFamily="34" charset="0"/>
              </a:rPr>
              <a:t> </a:t>
            </a:r>
          </a:p>
          <a:p>
            <a:pPr marL="0" lvl="1" algn="r"/>
            <a:r>
              <a:rPr lang="es-ES" sz="1400" kern="100">
                <a:solidFill>
                  <a:srgbClr val="FFFFFF"/>
                </a:solidFill>
                <a:latin typeface="Malacitana-Sans" pitchFamily="2" charset="77"/>
                <a:ea typeface="Calibri" panose="020F0502020204030204" pitchFamily="34" charset="0"/>
              </a:rPr>
              <a:t>Javier Cámara Moreno </a:t>
            </a:r>
          </a:p>
          <a:p>
            <a:pPr marL="0" lvl="1" algn="r"/>
            <a:r>
              <a:rPr lang="es-ES" sz="1400" kern="100">
                <a:solidFill>
                  <a:srgbClr val="FFFFFF"/>
                </a:solidFill>
                <a:latin typeface="Malacitana-Sans" pitchFamily="2" charset="77"/>
                <a:ea typeface="Calibri" panose="020F0502020204030204" pitchFamily="34" charset="0"/>
              </a:rPr>
              <a:t>José Manuel García Alonso</a:t>
            </a:r>
          </a:p>
          <a:p>
            <a:pPr marL="0" lvl="1" algn="r"/>
            <a:endParaRPr lang="es-ES" sz="1400" b="1" kern="100">
              <a:solidFill>
                <a:srgbClr val="FFFFFF"/>
              </a:solidFill>
              <a:latin typeface="Malacitana-Sans" pitchFamily="2" charset="77"/>
              <a:ea typeface="Calibri" panose="020F0502020204030204" pitchFamily="34" charset="0"/>
            </a:endParaRPr>
          </a:p>
          <a:p>
            <a:pPr marL="0" lvl="1" algn="r"/>
            <a:r>
              <a:rPr lang="es-ES" sz="1400" b="1" kern="100">
                <a:solidFill>
                  <a:srgbClr val="FFFFFF"/>
                </a:solidFill>
                <a:latin typeface="Malacitana-Sans" pitchFamily="2" charset="77"/>
                <a:ea typeface="Calibri" panose="020F0502020204030204" pitchFamily="34" charset="0"/>
              </a:rPr>
              <a:t>Máster Universitario de Ingeniería Informática </a:t>
            </a:r>
          </a:p>
          <a:p>
            <a:pPr marL="0" lvl="1" algn="r"/>
            <a:r>
              <a:rPr lang="es-ES" sz="1400" b="1" kern="100">
                <a:solidFill>
                  <a:srgbClr val="FFFFFF"/>
                </a:solidFill>
                <a:latin typeface="Malacitana-Sans" pitchFamily="2" charset="77"/>
                <a:ea typeface="Calibri" panose="020F0502020204030204" pitchFamily="34" charset="0"/>
              </a:rPr>
              <a:t>(Ciencia e Ingeniería de Datos)</a:t>
            </a:r>
          </a:p>
          <a:p>
            <a:pPr marL="0" lvl="1" algn="r"/>
            <a:endParaRPr lang="es-ES" sz="1400" b="1" kern="100">
              <a:solidFill>
                <a:srgbClr val="FFFFFF"/>
              </a:solidFill>
              <a:latin typeface="Malacitana-Sans" pitchFamily="2" charset="77"/>
              <a:ea typeface="Calibri" panose="020F0502020204030204" pitchFamily="34" charset="0"/>
            </a:endParaRPr>
          </a:p>
          <a:p>
            <a:pPr marL="0" lvl="1" algn="r"/>
            <a:r>
              <a:rPr lang="es-ES" sz="1400" b="1" kern="100">
                <a:solidFill>
                  <a:srgbClr val="FFFFFF"/>
                </a:solidFill>
                <a:latin typeface="Malacitana-Sans" pitchFamily="2" charset="77"/>
                <a:ea typeface="Calibri" panose="020F0502020204030204" pitchFamily="34" charset="0"/>
              </a:rPr>
              <a:t>Universidad de Málaga</a:t>
            </a:r>
            <a:endParaRPr lang="es-ES" sz="1400" b="1">
              <a:solidFill>
                <a:srgbClr val="004479"/>
              </a:solidFill>
              <a:latin typeface="Malacitana-Sans" pitchFamily="2" charset="77"/>
            </a:endParaRPr>
          </a:p>
        </p:txBody>
      </p:sp>
    </p:spTree>
    <p:extLst>
      <p:ext uri="{BB962C8B-B14F-4D97-AF65-F5344CB8AC3E}">
        <p14:creationId xmlns:p14="http://schemas.microsoft.com/office/powerpoint/2010/main" val="279337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Computación Cuántica</a:t>
            </a:r>
          </a:p>
        </p:txBody>
      </p:sp>
      <p:sp>
        <p:nvSpPr>
          <p:cNvPr id="7" name="Slide Number Placeholder 6">
            <a:extLst>
              <a:ext uri="{FF2B5EF4-FFF2-40B4-BE49-F238E27FC236}">
                <a16:creationId xmlns:a16="http://schemas.microsoft.com/office/drawing/2014/main" id="{DE19C546-F02A-97BA-1112-2B46E811EB14}"/>
              </a:ext>
            </a:extLst>
          </p:cNvPr>
          <p:cNvSpPr>
            <a:spLocks noGrp="1"/>
          </p:cNvSpPr>
          <p:nvPr>
            <p:ph type="sldNum" sz="quarter" idx="12"/>
          </p:nvPr>
        </p:nvSpPr>
        <p:spPr/>
        <p:txBody>
          <a:bodyPr/>
          <a:lstStyle/>
          <a:p>
            <a:fld id="{795DA097-91D5-884A-AB6D-3E1FFBDE92C7}" type="slidenum">
              <a:rPr lang="es-ES" smtClean="0"/>
              <a:t>10</a:t>
            </a:fld>
            <a:endParaRPr lang="es-ES"/>
          </a:p>
        </p:txBody>
      </p:sp>
      <p:grpSp>
        <p:nvGrpSpPr>
          <p:cNvPr id="11" name="Grupo 10">
            <a:extLst>
              <a:ext uri="{FF2B5EF4-FFF2-40B4-BE49-F238E27FC236}">
                <a16:creationId xmlns:a16="http://schemas.microsoft.com/office/drawing/2014/main" id="{6852693D-2445-4F7D-6756-5DFE1D7DD890}"/>
              </a:ext>
            </a:extLst>
          </p:cNvPr>
          <p:cNvGrpSpPr/>
          <p:nvPr/>
        </p:nvGrpSpPr>
        <p:grpSpPr>
          <a:xfrm>
            <a:off x="631998" y="2174379"/>
            <a:ext cx="7871992" cy="3222445"/>
            <a:chOff x="631998" y="2174379"/>
            <a:chExt cx="7871992" cy="3222445"/>
          </a:xfrm>
        </p:grpSpPr>
        <p:sp>
          <p:nvSpPr>
            <p:cNvPr id="4" name="Rectángulo: esquinas redondeadas 3">
              <a:extLst>
                <a:ext uri="{FF2B5EF4-FFF2-40B4-BE49-F238E27FC236}">
                  <a16:creationId xmlns:a16="http://schemas.microsoft.com/office/drawing/2014/main" id="{BBDF440A-14B4-877A-3C23-60A4DBE5A955}"/>
                </a:ext>
              </a:extLst>
            </p:cNvPr>
            <p:cNvSpPr/>
            <p:nvPr/>
          </p:nvSpPr>
          <p:spPr>
            <a:xfrm>
              <a:off x="631998" y="2174379"/>
              <a:ext cx="6711588" cy="913239"/>
            </a:xfrm>
            <a:prstGeom prst="roundRect">
              <a:avLst/>
            </a:prstGeom>
            <a:solidFill>
              <a:srgbClr val="58B6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600" b="1" dirty="0">
                  <a:latin typeface="Malacitana-Sans"/>
                  <a:cs typeface="Calibri"/>
                </a:rPr>
                <a:t>Fundamento en leyes de mecánica </a:t>
              </a:r>
              <a:endParaRPr lang="es-ES" sz="2600" dirty="0">
                <a:latin typeface="Malacitana-Sans"/>
                <a:cs typeface="Calibri"/>
              </a:endParaRPr>
            </a:p>
            <a:p>
              <a:r>
                <a:rPr lang="es-ES" sz="2600" b="1" dirty="0">
                  <a:latin typeface="Malacitana-Sans"/>
                  <a:cs typeface="Calibri"/>
                </a:rPr>
                <a:t>cuántica.</a:t>
              </a:r>
              <a:endParaRPr lang="es-ES" sz="2600" dirty="0">
                <a:latin typeface="Malacitana-Sans"/>
                <a:cs typeface="Calibri"/>
              </a:endParaRPr>
            </a:p>
          </p:txBody>
        </p:sp>
        <p:sp>
          <p:nvSpPr>
            <p:cNvPr id="8" name="Rectángulo: esquinas redondeadas 7">
              <a:extLst>
                <a:ext uri="{FF2B5EF4-FFF2-40B4-BE49-F238E27FC236}">
                  <a16:creationId xmlns:a16="http://schemas.microsoft.com/office/drawing/2014/main" id="{1C50E5CA-ACB3-798B-7EB0-4D96B0E1CE9D}"/>
                </a:ext>
              </a:extLst>
            </p:cNvPr>
            <p:cNvSpPr/>
            <p:nvPr/>
          </p:nvSpPr>
          <p:spPr>
            <a:xfrm>
              <a:off x="1212200" y="3334784"/>
              <a:ext cx="6711588" cy="913239"/>
            </a:xfrm>
            <a:prstGeom prst="roundRect">
              <a:avLst/>
            </a:prstGeom>
            <a:solidFill>
              <a:srgbClr val="67BEB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2600" b="1" dirty="0">
                  <a:latin typeface="Malacitana-Sans"/>
                  <a:cs typeface="Calibri"/>
                </a:rPr>
                <a:t>Superposición y entrelazado.</a:t>
              </a:r>
            </a:p>
          </p:txBody>
        </p:sp>
        <p:sp>
          <p:nvSpPr>
            <p:cNvPr id="5" name="Flecha: hacia abajo 4">
              <a:extLst>
                <a:ext uri="{FF2B5EF4-FFF2-40B4-BE49-F238E27FC236}">
                  <a16:creationId xmlns:a16="http://schemas.microsoft.com/office/drawing/2014/main" id="{58BECB3F-70EB-923F-3F44-BA0FBDD16F86}"/>
                </a:ext>
              </a:extLst>
            </p:cNvPr>
            <p:cNvSpPr/>
            <p:nvPr/>
          </p:nvSpPr>
          <p:spPr>
            <a:xfrm>
              <a:off x="6697019" y="2887571"/>
              <a:ext cx="643675" cy="637818"/>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EC50393A-948F-7727-32A9-615279CEAB39}"/>
                </a:ext>
              </a:extLst>
            </p:cNvPr>
            <p:cNvSpPr/>
            <p:nvPr/>
          </p:nvSpPr>
          <p:spPr>
            <a:xfrm>
              <a:off x="1792402" y="4483585"/>
              <a:ext cx="6711588" cy="913239"/>
            </a:xfrm>
            <a:prstGeom prst="roundRect">
              <a:avLst/>
            </a:prstGeom>
            <a:solidFill>
              <a:srgbClr val="75BDA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2600" b="1" dirty="0">
                  <a:latin typeface="Malacitana-Sans"/>
                  <a:cs typeface="Calibri"/>
                </a:rPr>
                <a:t>Alta capacidad computacional.</a:t>
              </a:r>
            </a:p>
          </p:txBody>
        </p:sp>
        <p:sp>
          <p:nvSpPr>
            <p:cNvPr id="9" name="Flecha: hacia abajo 8">
              <a:extLst>
                <a:ext uri="{FF2B5EF4-FFF2-40B4-BE49-F238E27FC236}">
                  <a16:creationId xmlns:a16="http://schemas.microsoft.com/office/drawing/2014/main" id="{6A889D97-AE2E-1CC5-3F20-4D83CF1A3A43}"/>
                </a:ext>
              </a:extLst>
            </p:cNvPr>
            <p:cNvSpPr/>
            <p:nvPr/>
          </p:nvSpPr>
          <p:spPr>
            <a:xfrm>
              <a:off x="7300430" y="4059580"/>
              <a:ext cx="643675" cy="637818"/>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9935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Computación Cuántica</a:t>
            </a:r>
          </a:p>
        </p:txBody>
      </p:sp>
      <p:sp>
        <p:nvSpPr>
          <p:cNvPr id="7" name="Slide Number Placeholder 6">
            <a:extLst>
              <a:ext uri="{FF2B5EF4-FFF2-40B4-BE49-F238E27FC236}">
                <a16:creationId xmlns:a16="http://schemas.microsoft.com/office/drawing/2014/main" id="{91E377BD-5B76-C809-03E4-68F8D8465AC2}"/>
              </a:ext>
            </a:extLst>
          </p:cNvPr>
          <p:cNvSpPr>
            <a:spLocks noGrp="1"/>
          </p:cNvSpPr>
          <p:nvPr>
            <p:ph type="sldNum" sz="quarter" idx="12"/>
          </p:nvPr>
        </p:nvSpPr>
        <p:spPr/>
        <p:txBody>
          <a:bodyPr/>
          <a:lstStyle/>
          <a:p>
            <a:fld id="{795DA097-91D5-884A-AB6D-3E1FFBDE92C7}" type="slidenum">
              <a:rPr lang="es-ES" smtClean="0"/>
              <a:t>11</a:t>
            </a:fld>
            <a:endParaRPr lang="es-ES"/>
          </a:p>
        </p:txBody>
      </p:sp>
      <p:grpSp>
        <p:nvGrpSpPr>
          <p:cNvPr id="15" name="Grupo 14">
            <a:extLst>
              <a:ext uri="{FF2B5EF4-FFF2-40B4-BE49-F238E27FC236}">
                <a16:creationId xmlns:a16="http://schemas.microsoft.com/office/drawing/2014/main" id="{B0888144-BC04-FA2F-1BDE-34EAA996EB4B}"/>
              </a:ext>
            </a:extLst>
          </p:cNvPr>
          <p:cNvGrpSpPr/>
          <p:nvPr/>
        </p:nvGrpSpPr>
        <p:grpSpPr>
          <a:xfrm>
            <a:off x="632034" y="2154063"/>
            <a:ext cx="7886746" cy="3228414"/>
            <a:chOff x="632034" y="2154063"/>
            <a:chExt cx="7886746" cy="3228414"/>
          </a:xfrm>
        </p:grpSpPr>
        <p:sp>
          <p:nvSpPr>
            <p:cNvPr id="5" name="Rectángulo: esquinas redondeadas 4">
              <a:extLst>
                <a:ext uri="{FF2B5EF4-FFF2-40B4-BE49-F238E27FC236}">
                  <a16:creationId xmlns:a16="http://schemas.microsoft.com/office/drawing/2014/main" id="{2DFDB6F1-973F-472D-A266-084A23D46C78}"/>
                </a:ext>
              </a:extLst>
            </p:cNvPr>
            <p:cNvSpPr/>
            <p:nvPr/>
          </p:nvSpPr>
          <p:spPr>
            <a:xfrm>
              <a:off x="632034" y="2154063"/>
              <a:ext cx="6331804" cy="675522"/>
            </a:xfrm>
            <a:prstGeom prst="roundRect">
              <a:avLst/>
            </a:prstGeom>
            <a:solidFill>
              <a:srgbClr val="58B6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b="1" dirty="0">
                  <a:latin typeface="Malacitana-Sans"/>
                  <a:cs typeface="Calibri"/>
                </a:rPr>
                <a:t>Fundamento en leyes de mecánica cuántica.</a:t>
              </a:r>
            </a:p>
          </p:txBody>
        </p:sp>
        <p:sp>
          <p:nvSpPr>
            <p:cNvPr id="9" name="Rectángulo: esquinas redondeadas 8">
              <a:extLst>
                <a:ext uri="{FF2B5EF4-FFF2-40B4-BE49-F238E27FC236}">
                  <a16:creationId xmlns:a16="http://schemas.microsoft.com/office/drawing/2014/main" id="{F0E3E1B7-AD7F-9BF8-2F59-8AB3F7DE07B0}"/>
                </a:ext>
              </a:extLst>
            </p:cNvPr>
            <p:cNvSpPr/>
            <p:nvPr/>
          </p:nvSpPr>
          <p:spPr>
            <a:xfrm>
              <a:off x="1154216" y="3035971"/>
              <a:ext cx="6331804" cy="675522"/>
            </a:xfrm>
            <a:prstGeom prst="roundRect">
              <a:avLst/>
            </a:prstGeom>
            <a:solidFill>
              <a:srgbClr val="62BFB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2000" b="1" dirty="0">
                  <a:latin typeface="Malacitana-Sans"/>
                  <a:cs typeface="Calibri"/>
                </a:rPr>
                <a:t>Superposición y entrelazado.</a:t>
              </a:r>
            </a:p>
          </p:txBody>
        </p:sp>
        <p:sp>
          <p:nvSpPr>
            <p:cNvPr id="8" name="Flecha: hacia abajo 7">
              <a:extLst>
                <a:ext uri="{FF2B5EF4-FFF2-40B4-BE49-F238E27FC236}">
                  <a16:creationId xmlns:a16="http://schemas.microsoft.com/office/drawing/2014/main" id="{A55F91FC-E514-CD44-3997-1B46B78F3B0A}"/>
                </a:ext>
              </a:extLst>
            </p:cNvPr>
            <p:cNvSpPr/>
            <p:nvPr/>
          </p:nvSpPr>
          <p:spPr>
            <a:xfrm>
              <a:off x="6482472" y="2652743"/>
              <a:ext cx="492859" cy="536347"/>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6E280D35-2D36-4B14-2398-7CE8FCF8371E}"/>
                </a:ext>
              </a:extLst>
            </p:cNvPr>
            <p:cNvSpPr/>
            <p:nvPr/>
          </p:nvSpPr>
          <p:spPr>
            <a:xfrm>
              <a:off x="1688002" y="3871463"/>
              <a:ext cx="6331804" cy="675522"/>
            </a:xfrm>
            <a:prstGeom prst="roundRect">
              <a:avLst/>
            </a:prstGeom>
            <a:solidFill>
              <a:srgbClr val="6CBEB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2000" b="1" dirty="0">
                  <a:latin typeface="Malacitana-Sans"/>
                  <a:cs typeface="Calibri"/>
                </a:rPr>
                <a:t>Alta capacidad computacional.</a:t>
              </a:r>
            </a:p>
          </p:txBody>
        </p:sp>
        <p:sp>
          <p:nvSpPr>
            <p:cNvPr id="11" name="Flecha: hacia abajo 10">
              <a:extLst>
                <a:ext uri="{FF2B5EF4-FFF2-40B4-BE49-F238E27FC236}">
                  <a16:creationId xmlns:a16="http://schemas.microsoft.com/office/drawing/2014/main" id="{AF3702B6-A702-7680-BC0F-77EB2117D064}"/>
                </a:ext>
              </a:extLst>
            </p:cNvPr>
            <p:cNvSpPr/>
            <p:nvPr/>
          </p:nvSpPr>
          <p:spPr>
            <a:xfrm>
              <a:off x="7004654" y="3465026"/>
              <a:ext cx="492859" cy="536347"/>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1E5B36FD-2D05-B04F-9D4F-C3765B5886BE}"/>
                </a:ext>
              </a:extLst>
            </p:cNvPr>
            <p:cNvSpPr/>
            <p:nvPr/>
          </p:nvSpPr>
          <p:spPr>
            <a:xfrm>
              <a:off x="2186976" y="4706955"/>
              <a:ext cx="6331804" cy="675522"/>
            </a:xfrm>
            <a:prstGeom prst="roundRect">
              <a:avLst/>
            </a:prstGeom>
            <a:solidFill>
              <a:srgbClr val="75BDA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2000" b="1" dirty="0">
                  <a:latin typeface="Malacitana-Sans"/>
                  <a:cs typeface="Calibri"/>
                </a:rPr>
                <a:t>Factorización de enteros grandes o búsqueda en </a:t>
              </a:r>
            </a:p>
            <a:p>
              <a:r>
                <a:rPr lang="es-ES" sz="2000" b="1" dirty="0">
                  <a:latin typeface="Malacitana-Sans"/>
                  <a:cs typeface="Calibri"/>
                </a:rPr>
                <a:t>base de datos no estructurada.</a:t>
              </a:r>
            </a:p>
          </p:txBody>
        </p:sp>
        <p:sp>
          <p:nvSpPr>
            <p:cNvPr id="14" name="Flecha: hacia abajo 13">
              <a:extLst>
                <a:ext uri="{FF2B5EF4-FFF2-40B4-BE49-F238E27FC236}">
                  <a16:creationId xmlns:a16="http://schemas.microsoft.com/office/drawing/2014/main" id="{993F4939-38F1-E262-2A73-D98CC47FD59B}"/>
                </a:ext>
              </a:extLst>
            </p:cNvPr>
            <p:cNvSpPr/>
            <p:nvPr/>
          </p:nvSpPr>
          <p:spPr>
            <a:xfrm>
              <a:off x="7538440" y="4393350"/>
              <a:ext cx="492859" cy="536347"/>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7047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sp>
        <p:nvSpPr>
          <p:cNvPr id="13" name="Slide Number Placeholder 12">
            <a:extLst>
              <a:ext uri="{FF2B5EF4-FFF2-40B4-BE49-F238E27FC236}">
                <a16:creationId xmlns:a16="http://schemas.microsoft.com/office/drawing/2014/main" id="{4E939CC7-B3EB-E5D8-4492-84A1999278A5}"/>
              </a:ext>
            </a:extLst>
          </p:cNvPr>
          <p:cNvSpPr>
            <a:spLocks noGrp="1"/>
          </p:cNvSpPr>
          <p:nvPr>
            <p:ph type="sldNum" sz="quarter" idx="12"/>
          </p:nvPr>
        </p:nvSpPr>
        <p:spPr/>
        <p:txBody>
          <a:bodyPr/>
          <a:lstStyle/>
          <a:p>
            <a:fld id="{795DA097-91D5-884A-AB6D-3E1FFBDE92C7}" type="slidenum">
              <a:rPr lang="es-ES" smtClean="0"/>
              <a:t>12</a:t>
            </a:fld>
            <a:endParaRPr lang="es-ES"/>
          </a:p>
        </p:txBody>
      </p:sp>
    </p:spTree>
    <p:extLst>
      <p:ext uri="{BB962C8B-B14F-4D97-AF65-F5344CB8AC3E}">
        <p14:creationId xmlns:p14="http://schemas.microsoft.com/office/powerpoint/2010/main" val="73676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sp>
        <p:nvSpPr>
          <p:cNvPr id="6" name="Título 1">
            <a:extLst>
              <a:ext uri="{FF2B5EF4-FFF2-40B4-BE49-F238E27FC236}">
                <a16:creationId xmlns:a16="http://schemas.microsoft.com/office/drawing/2014/main" id="{8B3BFC3A-A40B-5EBF-AC34-F33CE0EA6F42}"/>
              </a:ext>
            </a:extLst>
          </p:cNvPr>
          <p:cNvSpPr txBox="1">
            <a:spLocks/>
          </p:cNvSpPr>
          <p:nvPr/>
        </p:nvSpPr>
        <p:spPr>
          <a:xfrm>
            <a:off x="1474892" y="3628235"/>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dirty="0" err="1">
                <a:latin typeface="Malacitana-Sans"/>
                <a:ea typeface="Roboto" panose="02000000000000000000" pitchFamily="2" charset="0"/>
                <a:cs typeface="Roboto" panose="02000000000000000000" pitchFamily="2" charset="0"/>
              </a:rPr>
              <a:t>Sistemas</a:t>
            </a:r>
            <a:r>
              <a:rPr lang="en-US" sz="2100" b="1" dirty="0">
                <a:latin typeface="Malacitana-Sans"/>
                <a:ea typeface="Roboto" panose="02000000000000000000" pitchFamily="2" charset="0"/>
                <a:cs typeface="Roboto" panose="02000000000000000000" pitchFamily="2" charset="0"/>
              </a:rPr>
              <a:t> </a:t>
            </a:r>
            <a:r>
              <a:rPr lang="en-US" sz="2100" b="1" dirty="0" err="1">
                <a:latin typeface="Malacitana-Sans"/>
                <a:ea typeface="Roboto" panose="02000000000000000000" pitchFamily="2" charset="0"/>
                <a:cs typeface="Roboto" panose="02000000000000000000" pitchFamily="2" charset="0"/>
              </a:rPr>
              <a:t>Híbridos</a:t>
            </a:r>
            <a:br>
              <a:rPr lang="en-US" sz="2100" b="1" dirty="0">
                <a:latin typeface="Malacitana-Sans"/>
                <a:ea typeface="Roboto" panose="02000000000000000000" pitchFamily="2" charset="0"/>
                <a:cs typeface="Roboto" panose="02000000000000000000" pitchFamily="2" charset="0"/>
              </a:rPr>
            </a:br>
            <a:r>
              <a:rPr lang="en-US" sz="2100" b="1" dirty="0">
                <a:latin typeface="Malacitana-Sans"/>
                <a:ea typeface="Roboto" panose="02000000000000000000" pitchFamily="2" charset="0"/>
                <a:cs typeface="Roboto" panose="02000000000000000000" pitchFamily="2" charset="0"/>
              </a:rPr>
              <a:t>(</a:t>
            </a:r>
            <a:r>
              <a:rPr lang="en-US" sz="2100" b="1" dirty="0" err="1">
                <a:latin typeface="Malacitana-Sans"/>
                <a:ea typeface="Roboto" panose="02000000000000000000" pitchFamily="2" charset="0"/>
                <a:cs typeface="Roboto" panose="02000000000000000000" pitchFamily="2" charset="0"/>
              </a:rPr>
              <a:t>clásico-cuánticos</a:t>
            </a:r>
            <a:r>
              <a:rPr lang="en-US" sz="2100" b="1" dirty="0">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345268" y="2155804"/>
            <a:ext cx="6559394" cy="1417787"/>
            <a:chOff x="1721546" y="1895250"/>
            <a:chExt cx="8745858" cy="1890384"/>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1890384"/>
              <a:chOff x="951921" y="1650457"/>
              <a:chExt cx="9538161" cy="2195822"/>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dirty="0">
                    <a:latin typeface="Malacitana-Sans"/>
                    <a:ea typeface="Roboto Bold"/>
                  </a:rPr>
                  <a:t>CPU</a:t>
                </a:r>
                <a:endParaRPr lang="es-ES" sz="1350" b="1" dirty="0">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graphicFrame>
            <p:nvGraphicFramePr>
              <p:cNvPr id="22" name="Diagrama 67">
                <a:extLst>
                  <a:ext uri="{FF2B5EF4-FFF2-40B4-BE49-F238E27FC236}">
                    <a16:creationId xmlns:a16="http://schemas.microsoft.com/office/drawing/2014/main" id="{5FC15F06-95CC-CBD2-095B-ECFD35E53F04}"/>
                  </a:ext>
                </a:extLst>
              </p:cNvPr>
              <p:cNvGraphicFramePr/>
              <p:nvPr>
                <p:extLst>
                  <p:ext uri="{D42A27DB-BD31-4B8C-83A1-F6EECF244321}">
                    <p14:modId xmlns:p14="http://schemas.microsoft.com/office/powerpoint/2010/main" val="3684079626"/>
                  </p:ext>
                </p:extLst>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
        <p:nvSpPr>
          <p:cNvPr id="4" name="Slide Number Placeholder 3">
            <a:extLst>
              <a:ext uri="{FF2B5EF4-FFF2-40B4-BE49-F238E27FC236}">
                <a16:creationId xmlns:a16="http://schemas.microsoft.com/office/drawing/2014/main" id="{8721FC02-FF06-6BD6-E21D-59463B0BAA05}"/>
              </a:ext>
            </a:extLst>
          </p:cNvPr>
          <p:cNvSpPr>
            <a:spLocks noGrp="1"/>
          </p:cNvSpPr>
          <p:nvPr>
            <p:ph type="sldNum" sz="quarter" idx="12"/>
          </p:nvPr>
        </p:nvSpPr>
        <p:spPr/>
        <p:txBody>
          <a:bodyPr/>
          <a:lstStyle/>
          <a:p>
            <a:fld id="{795DA097-91D5-884A-AB6D-3E1FFBDE92C7}" type="slidenum">
              <a:rPr lang="es-ES" smtClean="0"/>
              <a:t>13</a:t>
            </a:fld>
            <a:endParaRPr lang="es-ES"/>
          </a:p>
        </p:txBody>
      </p:sp>
    </p:spTree>
    <p:extLst>
      <p:ext uri="{BB962C8B-B14F-4D97-AF65-F5344CB8AC3E}">
        <p14:creationId xmlns:p14="http://schemas.microsoft.com/office/powerpoint/2010/main" val="343849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grpSp>
        <p:nvGrpSpPr>
          <p:cNvPr id="31" name="Group 30">
            <a:extLst>
              <a:ext uri="{FF2B5EF4-FFF2-40B4-BE49-F238E27FC236}">
                <a16:creationId xmlns:a16="http://schemas.microsoft.com/office/drawing/2014/main" id="{8C38F0FF-6A8D-8705-98CA-06C0E87BD1EB}"/>
              </a:ext>
            </a:extLst>
          </p:cNvPr>
          <p:cNvGrpSpPr/>
          <p:nvPr/>
        </p:nvGrpSpPr>
        <p:grpSpPr>
          <a:xfrm>
            <a:off x="1345268" y="2155804"/>
            <a:ext cx="6559394" cy="2080408"/>
            <a:chOff x="1291159" y="2072332"/>
            <a:chExt cx="6559394" cy="2080408"/>
          </a:xfrm>
        </p:grpSpPr>
        <p:sp>
          <p:nvSpPr>
            <p:cNvPr id="6" name="Título 1">
              <a:extLst>
                <a:ext uri="{FF2B5EF4-FFF2-40B4-BE49-F238E27FC236}">
                  <a16:creationId xmlns:a16="http://schemas.microsoft.com/office/drawing/2014/main" id="{8B3BFC3A-A40B-5EBF-AC34-F33CE0EA6F42}"/>
                </a:ext>
              </a:extLst>
            </p:cNvPr>
            <p:cNvSpPr txBox="1">
              <a:spLocks/>
            </p:cNvSpPr>
            <p:nvPr/>
          </p:nvSpPr>
          <p:spPr>
            <a:xfrm>
              <a:off x="1420783" y="3544763"/>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err="1">
                  <a:latin typeface="Malacitana-Sans"/>
                  <a:ea typeface="Roboto" panose="02000000000000000000" pitchFamily="2" charset="0"/>
                  <a:cs typeface="Roboto" panose="02000000000000000000" pitchFamily="2" charset="0"/>
                </a:rPr>
                <a:t>Sistemas</a:t>
              </a:r>
              <a:r>
                <a:rPr lang="en-US" sz="2100" b="1">
                  <a:latin typeface="Malacitana-Sans"/>
                  <a:ea typeface="Roboto" panose="02000000000000000000" pitchFamily="2" charset="0"/>
                  <a:cs typeface="Roboto" panose="02000000000000000000" pitchFamily="2" charset="0"/>
                </a:rPr>
                <a:t> </a:t>
              </a:r>
              <a:r>
                <a:rPr lang="en-US" sz="2100" b="1" err="1">
                  <a:latin typeface="Malacitana-Sans"/>
                  <a:ea typeface="Roboto" panose="02000000000000000000" pitchFamily="2" charset="0"/>
                  <a:cs typeface="Roboto" panose="02000000000000000000" pitchFamily="2" charset="0"/>
                </a:rPr>
                <a:t>Híbridos</a:t>
              </a:r>
              <a:br>
                <a:rPr lang="en-US" sz="2100" b="1">
                  <a:latin typeface="Malacitana-Sans"/>
                  <a:ea typeface="Roboto" panose="02000000000000000000" pitchFamily="2" charset="0"/>
                  <a:cs typeface="Roboto" panose="02000000000000000000" pitchFamily="2" charset="0"/>
                </a:rPr>
              </a:br>
              <a:r>
                <a:rPr lang="en-US" sz="2100" b="1">
                  <a:latin typeface="Malacitana-Sans"/>
                  <a:ea typeface="Roboto" panose="02000000000000000000" pitchFamily="2" charset="0"/>
                  <a:cs typeface="Roboto" panose="02000000000000000000" pitchFamily="2" charset="0"/>
                </a:rPr>
                <a:t>(</a:t>
              </a:r>
              <a:r>
                <a:rPr lang="en-US" sz="2100" b="1" err="1">
                  <a:latin typeface="Malacitana-Sans"/>
                  <a:ea typeface="Roboto" panose="02000000000000000000" pitchFamily="2" charset="0"/>
                  <a:cs typeface="Roboto" panose="02000000000000000000" pitchFamily="2" charset="0"/>
                </a:rPr>
                <a:t>clásico-cuánticos</a:t>
              </a:r>
              <a:r>
                <a:rPr lang="en-US" sz="2100" b="1">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291159" y="2072332"/>
              <a:ext cx="6559394" cy="1680530"/>
              <a:chOff x="1721546" y="1895250"/>
              <a:chExt cx="8745858" cy="2240708"/>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2240708"/>
                <a:chOff x="951921" y="1650457"/>
                <a:chExt cx="9538161" cy="2602749"/>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a:latin typeface="Malacitana-Sans"/>
                      <a:ea typeface="Roboto Bold"/>
                    </a:rPr>
                    <a:t>CPU</a:t>
                  </a:r>
                  <a:endParaRPr lang="es-ES" sz="1350" b="1">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sp>
              <p:nvSpPr>
                <p:cNvPr id="20" name="Flecha: a la derecha 63">
                  <a:extLst>
                    <a:ext uri="{FF2B5EF4-FFF2-40B4-BE49-F238E27FC236}">
                      <a16:creationId xmlns:a16="http://schemas.microsoft.com/office/drawing/2014/main" id="{F4EF0E1A-CB6D-EB0B-2A85-84500A2994DC}"/>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alacitana-Sans"/>
                  </a:endParaRPr>
                </a:p>
              </p:txBody>
            </p:sp>
            <p:grpSp>
              <p:nvGrpSpPr>
                <p:cNvPr id="21" name="Grupo 71">
                  <a:extLst>
                    <a:ext uri="{FF2B5EF4-FFF2-40B4-BE49-F238E27FC236}">
                      <a16:creationId xmlns:a16="http://schemas.microsoft.com/office/drawing/2014/main" id="{C90EE892-715D-BD52-EFA6-7E29E2D65E1B}"/>
                    </a:ext>
                  </a:extLst>
                </p:cNvPr>
                <p:cNvGrpSpPr/>
                <p:nvPr/>
              </p:nvGrpSpPr>
              <p:grpSpPr>
                <a:xfrm>
                  <a:off x="8478395" y="1650457"/>
                  <a:ext cx="2011687" cy="2602749"/>
                  <a:chOff x="8478395" y="1650457"/>
                  <a:chExt cx="2011687" cy="2602749"/>
                </a:xfrm>
              </p:grpSpPr>
              <p:graphicFrame>
                <p:nvGraphicFramePr>
                  <p:cNvPr id="22" name="Diagrama 67">
                    <a:extLst>
                      <a:ext uri="{FF2B5EF4-FFF2-40B4-BE49-F238E27FC236}">
                        <a16:creationId xmlns:a16="http://schemas.microsoft.com/office/drawing/2014/main" id="{5FC15F06-95CC-CBD2-095B-ECFD35E53F0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CuadroTexto 69">
                    <a:extLst>
                      <a:ext uri="{FF2B5EF4-FFF2-40B4-BE49-F238E27FC236}">
                        <a16:creationId xmlns:a16="http://schemas.microsoft.com/office/drawing/2014/main" id="{08DBA905-1611-1433-0866-DBBC750E70E3}"/>
                      </a:ext>
                    </a:extLst>
                  </p:cNvPr>
                  <p:cNvSpPr txBox="1"/>
                  <p:nvPr/>
                </p:nvSpPr>
                <p:spPr>
                  <a:xfrm>
                    <a:off x="8640672" y="3442860"/>
                    <a:ext cx="1849410" cy="810346"/>
                  </a:xfrm>
                  <a:prstGeom prst="rect">
                    <a:avLst/>
                  </a:prstGeom>
                  <a:noFill/>
                </p:spPr>
                <p:txBody>
                  <a:bodyPr wrap="square" rtlCol="0">
                    <a:spAutoFit/>
                  </a:bodyPr>
                  <a:lstStyle/>
                  <a:p>
                    <a:pPr algn="ctr"/>
                    <a:r>
                      <a:rPr lang="es-ES" sz="1400" b="1">
                        <a:latin typeface="Malacitana-Sans"/>
                        <a:ea typeface="Roboto Bold"/>
                      </a:rPr>
                      <a:t>Ingeniería de Servicios</a:t>
                    </a:r>
                  </a:p>
                </p:txBody>
              </p:sp>
            </p:grpSp>
          </p:grpSp>
        </p:grpSp>
      </p:grpSp>
      <p:sp>
        <p:nvSpPr>
          <p:cNvPr id="4" name="Slide Number Placeholder 3">
            <a:extLst>
              <a:ext uri="{FF2B5EF4-FFF2-40B4-BE49-F238E27FC236}">
                <a16:creationId xmlns:a16="http://schemas.microsoft.com/office/drawing/2014/main" id="{0A845F5D-ADFC-73D6-B3B7-8EE77B7C700D}"/>
              </a:ext>
            </a:extLst>
          </p:cNvPr>
          <p:cNvSpPr>
            <a:spLocks noGrp="1"/>
          </p:cNvSpPr>
          <p:nvPr>
            <p:ph type="sldNum" sz="quarter" idx="12"/>
          </p:nvPr>
        </p:nvSpPr>
        <p:spPr/>
        <p:txBody>
          <a:bodyPr/>
          <a:lstStyle/>
          <a:p>
            <a:fld id="{795DA097-91D5-884A-AB6D-3E1FFBDE92C7}" type="slidenum">
              <a:rPr lang="es-ES" smtClean="0"/>
              <a:t>14</a:t>
            </a:fld>
            <a:endParaRPr lang="es-ES"/>
          </a:p>
        </p:txBody>
      </p:sp>
    </p:spTree>
    <p:extLst>
      <p:ext uri="{BB962C8B-B14F-4D97-AF65-F5344CB8AC3E}">
        <p14:creationId xmlns:p14="http://schemas.microsoft.com/office/powerpoint/2010/main" val="141678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grpSp>
        <p:nvGrpSpPr>
          <p:cNvPr id="31" name="Group 30">
            <a:extLst>
              <a:ext uri="{FF2B5EF4-FFF2-40B4-BE49-F238E27FC236}">
                <a16:creationId xmlns:a16="http://schemas.microsoft.com/office/drawing/2014/main" id="{8C38F0FF-6A8D-8705-98CA-06C0E87BD1EB}"/>
              </a:ext>
            </a:extLst>
          </p:cNvPr>
          <p:cNvGrpSpPr/>
          <p:nvPr/>
        </p:nvGrpSpPr>
        <p:grpSpPr>
          <a:xfrm>
            <a:off x="696997" y="2155804"/>
            <a:ext cx="7207665" cy="3443582"/>
            <a:chOff x="642888" y="2072332"/>
            <a:chExt cx="7207665" cy="3443582"/>
          </a:xfrm>
        </p:grpSpPr>
        <p:sp>
          <p:nvSpPr>
            <p:cNvPr id="6" name="Título 1">
              <a:extLst>
                <a:ext uri="{FF2B5EF4-FFF2-40B4-BE49-F238E27FC236}">
                  <a16:creationId xmlns:a16="http://schemas.microsoft.com/office/drawing/2014/main" id="{8B3BFC3A-A40B-5EBF-AC34-F33CE0EA6F42}"/>
                </a:ext>
              </a:extLst>
            </p:cNvPr>
            <p:cNvSpPr txBox="1">
              <a:spLocks/>
            </p:cNvSpPr>
            <p:nvPr/>
          </p:nvSpPr>
          <p:spPr>
            <a:xfrm>
              <a:off x="1420783" y="3544763"/>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err="1">
                  <a:latin typeface="Malacitana-Sans"/>
                  <a:ea typeface="Roboto" panose="02000000000000000000" pitchFamily="2" charset="0"/>
                  <a:cs typeface="Roboto" panose="02000000000000000000" pitchFamily="2" charset="0"/>
                </a:rPr>
                <a:t>Sistemas</a:t>
              </a:r>
              <a:r>
                <a:rPr lang="en-US" sz="2100" b="1">
                  <a:latin typeface="Malacitana-Sans"/>
                  <a:ea typeface="Roboto" panose="02000000000000000000" pitchFamily="2" charset="0"/>
                  <a:cs typeface="Roboto" panose="02000000000000000000" pitchFamily="2" charset="0"/>
                </a:rPr>
                <a:t> </a:t>
              </a:r>
              <a:r>
                <a:rPr lang="en-US" sz="2100" b="1" err="1">
                  <a:latin typeface="Malacitana-Sans"/>
                  <a:ea typeface="Roboto" panose="02000000000000000000" pitchFamily="2" charset="0"/>
                  <a:cs typeface="Roboto" panose="02000000000000000000" pitchFamily="2" charset="0"/>
                </a:rPr>
                <a:t>Híbridos</a:t>
              </a:r>
              <a:br>
                <a:rPr lang="en-US" sz="2100" b="1">
                  <a:latin typeface="Malacitana-Sans"/>
                  <a:ea typeface="Roboto" panose="02000000000000000000" pitchFamily="2" charset="0"/>
                  <a:cs typeface="Roboto" panose="02000000000000000000" pitchFamily="2" charset="0"/>
                </a:rPr>
              </a:br>
              <a:r>
                <a:rPr lang="en-US" sz="2100" b="1">
                  <a:latin typeface="Malacitana-Sans"/>
                  <a:ea typeface="Roboto" panose="02000000000000000000" pitchFamily="2" charset="0"/>
                  <a:cs typeface="Roboto" panose="02000000000000000000" pitchFamily="2" charset="0"/>
                </a:rPr>
                <a:t>(</a:t>
              </a:r>
              <a:r>
                <a:rPr lang="en-US" sz="2100" b="1" err="1">
                  <a:latin typeface="Malacitana-Sans"/>
                  <a:ea typeface="Roboto" panose="02000000000000000000" pitchFamily="2" charset="0"/>
                  <a:cs typeface="Roboto" panose="02000000000000000000" pitchFamily="2" charset="0"/>
                </a:rPr>
                <a:t>clásico-cuánticos</a:t>
              </a:r>
              <a:r>
                <a:rPr lang="en-US" sz="2100" b="1">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291159" y="2072332"/>
              <a:ext cx="6559394" cy="1680530"/>
              <a:chOff x="1721546" y="1895250"/>
              <a:chExt cx="8745858" cy="2240708"/>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2240708"/>
                <a:chOff x="951921" y="1650457"/>
                <a:chExt cx="9538161" cy="2602749"/>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a:latin typeface="Malacitana-Sans"/>
                      <a:ea typeface="Roboto Bold"/>
                    </a:rPr>
                    <a:t>CPU</a:t>
                  </a:r>
                  <a:endParaRPr lang="es-ES" sz="1350" b="1">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sp>
              <p:nvSpPr>
                <p:cNvPr id="20" name="Flecha: a la derecha 63">
                  <a:extLst>
                    <a:ext uri="{FF2B5EF4-FFF2-40B4-BE49-F238E27FC236}">
                      <a16:creationId xmlns:a16="http://schemas.microsoft.com/office/drawing/2014/main" id="{F4EF0E1A-CB6D-EB0B-2A85-84500A2994DC}"/>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alacitana-Sans"/>
                  </a:endParaRPr>
                </a:p>
              </p:txBody>
            </p:sp>
            <p:grpSp>
              <p:nvGrpSpPr>
                <p:cNvPr id="21" name="Grupo 71">
                  <a:extLst>
                    <a:ext uri="{FF2B5EF4-FFF2-40B4-BE49-F238E27FC236}">
                      <a16:creationId xmlns:a16="http://schemas.microsoft.com/office/drawing/2014/main" id="{C90EE892-715D-BD52-EFA6-7E29E2D65E1B}"/>
                    </a:ext>
                  </a:extLst>
                </p:cNvPr>
                <p:cNvGrpSpPr/>
                <p:nvPr/>
              </p:nvGrpSpPr>
              <p:grpSpPr>
                <a:xfrm>
                  <a:off x="8478395" y="1650457"/>
                  <a:ext cx="2011687" cy="2602749"/>
                  <a:chOff x="8478395" y="1650457"/>
                  <a:chExt cx="2011687" cy="2602749"/>
                </a:xfrm>
              </p:grpSpPr>
              <p:graphicFrame>
                <p:nvGraphicFramePr>
                  <p:cNvPr id="22" name="Diagrama 67">
                    <a:extLst>
                      <a:ext uri="{FF2B5EF4-FFF2-40B4-BE49-F238E27FC236}">
                        <a16:creationId xmlns:a16="http://schemas.microsoft.com/office/drawing/2014/main" id="{5FC15F06-95CC-CBD2-095B-ECFD35E53F0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CuadroTexto 69">
                    <a:extLst>
                      <a:ext uri="{FF2B5EF4-FFF2-40B4-BE49-F238E27FC236}">
                        <a16:creationId xmlns:a16="http://schemas.microsoft.com/office/drawing/2014/main" id="{08DBA905-1611-1433-0866-DBBC750E70E3}"/>
                      </a:ext>
                    </a:extLst>
                  </p:cNvPr>
                  <p:cNvSpPr txBox="1"/>
                  <p:nvPr/>
                </p:nvSpPr>
                <p:spPr>
                  <a:xfrm>
                    <a:off x="8640672" y="3442860"/>
                    <a:ext cx="1849410" cy="810346"/>
                  </a:xfrm>
                  <a:prstGeom prst="rect">
                    <a:avLst/>
                  </a:prstGeom>
                  <a:noFill/>
                </p:spPr>
                <p:txBody>
                  <a:bodyPr wrap="square" rtlCol="0">
                    <a:spAutoFit/>
                  </a:bodyPr>
                  <a:lstStyle/>
                  <a:p>
                    <a:pPr algn="ctr"/>
                    <a:r>
                      <a:rPr lang="es-ES" sz="1400" b="1">
                        <a:latin typeface="Malacitana-Sans"/>
                        <a:ea typeface="Roboto Bold"/>
                      </a:rPr>
                      <a:t>Ingeniería de Servicios</a:t>
                    </a:r>
                  </a:p>
                </p:txBody>
              </p:sp>
            </p:grpSp>
          </p:grpSp>
        </p:grpSp>
        <p:sp>
          <p:nvSpPr>
            <p:cNvPr id="24" name="Freeform 20">
              <a:extLst>
                <a:ext uri="{FF2B5EF4-FFF2-40B4-BE49-F238E27FC236}">
                  <a16:creationId xmlns:a16="http://schemas.microsoft.com/office/drawing/2014/main" id="{754C5697-325F-3AB3-939A-2438D6DD3262}"/>
                </a:ext>
              </a:extLst>
            </p:cNvPr>
            <p:cNvSpPr/>
            <p:nvPr/>
          </p:nvSpPr>
          <p:spPr>
            <a:xfrm>
              <a:off x="642888" y="4608624"/>
              <a:ext cx="891712" cy="90729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3"/>
              <a:stretch>
                <a:fillRect/>
              </a:stretch>
            </a:blipFill>
          </p:spPr>
          <p:txBody>
            <a:bodyPr/>
            <a:lstStyle/>
            <a:p>
              <a:endParaRPr lang="es-ES" sz="1350">
                <a:latin typeface="Malacitana-Sans"/>
              </a:endParaRPr>
            </a:p>
          </p:txBody>
        </p:sp>
        <p:sp>
          <p:nvSpPr>
            <p:cNvPr id="25" name="CuadroTexto 78">
              <a:extLst>
                <a:ext uri="{FF2B5EF4-FFF2-40B4-BE49-F238E27FC236}">
                  <a16:creationId xmlns:a16="http://schemas.microsoft.com/office/drawing/2014/main" id="{060B982E-921F-2AFB-6EAC-0C12D0F87EF8}"/>
                </a:ext>
              </a:extLst>
            </p:cNvPr>
            <p:cNvSpPr txBox="1"/>
            <p:nvPr/>
          </p:nvSpPr>
          <p:spPr>
            <a:xfrm>
              <a:off x="1561346" y="4687386"/>
              <a:ext cx="1387058" cy="738664"/>
            </a:xfrm>
            <a:prstGeom prst="rect">
              <a:avLst/>
            </a:prstGeom>
            <a:noFill/>
          </p:spPr>
          <p:txBody>
            <a:bodyPr wrap="square" rtlCol="0">
              <a:spAutoFit/>
            </a:bodyPr>
            <a:lstStyle/>
            <a:p>
              <a:pPr algn="ctr"/>
              <a:r>
                <a:rPr lang="es-ES" sz="1400" b="1">
                  <a:latin typeface="Malacitana-Sans"/>
                  <a:ea typeface="Roboto Bold"/>
                </a:rPr>
                <a:t>Quantum Computing as a </a:t>
              </a:r>
              <a:r>
                <a:rPr lang="es-ES" sz="1400" b="1" err="1">
                  <a:latin typeface="Malacitana-Sans"/>
                  <a:ea typeface="Roboto Bold"/>
                </a:rPr>
                <a:t>Service</a:t>
              </a:r>
              <a:r>
                <a:rPr lang="es-ES" sz="1400" b="1">
                  <a:latin typeface="Malacitana-Sans"/>
                  <a:ea typeface="Roboto Bold"/>
                </a:rPr>
                <a:t> (</a:t>
              </a:r>
              <a:r>
                <a:rPr lang="es-ES" sz="1400" b="1" err="1">
                  <a:latin typeface="Malacitana-Sans"/>
                  <a:ea typeface="Roboto Bold"/>
                </a:rPr>
                <a:t>QCaaS</a:t>
              </a:r>
              <a:r>
                <a:rPr lang="es-ES" sz="1400" b="1">
                  <a:latin typeface="Malacitana-Sans"/>
                  <a:ea typeface="Roboto Bold"/>
                </a:rPr>
                <a:t>)</a:t>
              </a:r>
            </a:p>
          </p:txBody>
        </p:sp>
      </p:grpSp>
      <p:sp>
        <p:nvSpPr>
          <p:cNvPr id="4" name="Slide Number Placeholder 3">
            <a:extLst>
              <a:ext uri="{FF2B5EF4-FFF2-40B4-BE49-F238E27FC236}">
                <a16:creationId xmlns:a16="http://schemas.microsoft.com/office/drawing/2014/main" id="{96F857F9-4291-89B4-F14D-877C55849C98}"/>
              </a:ext>
            </a:extLst>
          </p:cNvPr>
          <p:cNvSpPr>
            <a:spLocks noGrp="1"/>
          </p:cNvSpPr>
          <p:nvPr>
            <p:ph type="sldNum" sz="quarter" idx="12"/>
          </p:nvPr>
        </p:nvSpPr>
        <p:spPr/>
        <p:txBody>
          <a:bodyPr/>
          <a:lstStyle/>
          <a:p>
            <a:fld id="{795DA097-91D5-884A-AB6D-3E1FFBDE92C7}" type="slidenum">
              <a:rPr lang="es-ES" smtClean="0"/>
              <a:t>15</a:t>
            </a:fld>
            <a:endParaRPr lang="es-ES"/>
          </a:p>
        </p:txBody>
      </p:sp>
    </p:spTree>
    <p:extLst>
      <p:ext uri="{BB962C8B-B14F-4D97-AF65-F5344CB8AC3E}">
        <p14:creationId xmlns:p14="http://schemas.microsoft.com/office/powerpoint/2010/main" val="134215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grpSp>
        <p:nvGrpSpPr>
          <p:cNvPr id="31" name="Group 30">
            <a:extLst>
              <a:ext uri="{FF2B5EF4-FFF2-40B4-BE49-F238E27FC236}">
                <a16:creationId xmlns:a16="http://schemas.microsoft.com/office/drawing/2014/main" id="{8C38F0FF-6A8D-8705-98CA-06C0E87BD1EB}"/>
              </a:ext>
            </a:extLst>
          </p:cNvPr>
          <p:cNvGrpSpPr/>
          <p:nvPr/>
        </p:nvGrpSpPr>
        <p:grpSpPr>
          <a:xfrm>
            <a:off x="696997" y="2155804"/>
            <a:ext cx="7207665" cy="3612860"/>
            <a:chOff x="642888" y="2072332"/>
            <a:chExt cx="7207665" cy="3612860"/>
          </a:xfrm>
        </p:grpSpPr>
        <p:sp>
          <p:nvSpPr>
            <p:cNvPr id="6" name="Título 1">
              <a:extLst>
                <a:ext uri="{FF2B5EF4-FFF2-40B4-BE49-F238E27FC236}">
                  <a16:creationId xmlns:a16="http://schemas.microsoft.com/office/drawing/2014/main" id="{8B3BFC3A-A40B-5EBF-AC34-F33CE0EA6F42}"/>
                </a:ext>
              </a:extLst>
            </p:cNvPr>
            <p:cNvSpPr txBox="1">
              <a:spLocks/>
            </p:cNvSpPr>
            <p:nvPr/>
          </p:nvSpPr>
          <p:spPr>
            <a:xfrm>
              <a:off x="1420783" y="3544763"/>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err="1">
                  <a:latin typeface="Malacitana-Sans"/>
                  <a:ea typeface="Roboto" panose="02000000000000000000" pitchFamily="2" charset="0"/>
                  <a:cs typeface="Roboto" panose="02000000000000000000" pitchFamily="2" charset="0"/>
                </a:rPr>
                <a:t>Sistemas</a:t>
              </a:r>
              <a:r>
                <a:rPr lang="en-US" sz="2100" b="1">
                  <a:latin typeface="Malacitana-Sans"/>
                  <a:ea typeface="Roboto" panose="02000000000000000000" pitchFamily="2" charset="0"/>
                  <a:cs typeface="Roboto" panose="02000000000000000000" pitchFamily="2" charset="0"/>
                </a:rPr>
                <a:t> </a:t>
              </a:r>
              <a:r>
                <a:rPr lang="en-US" sz="2100" b="1" err="1">
                  <a:latin typeface="Malacitana-Sans"/>
                  <a:ea typeface="Roboto" panose="02000000000000000000" pitchFamily="2" charset="0"/>
                  <a:cs typeface="Roboto" panose="02000000000000000000" pitchFamily="2" charset="0"/>
                </a:rPr>
                <a:t>Híbridos</a:t>
              </a:r>
              <a:br>
                <a:rPr lang="en-US" sz="2100" b="1">
                  <a:latin typeface="Malacitana-Sans"/>
                  <a:ea typeface="Roboto" panose="02000000000000000000" pitchFamily="2" charset="0"/>
                  <a:cs typeface="Roboto" panose="02000000000000000000" pitchFamily="2" charset="0"/>
                </a:rPr>
              </a:br>
              <a:r>
                <a:rPr lang="en-US" sz="2100" b="1">
                  <a:latin typeface="Malacitana-Sans"/>
                  <a:ea typeface="Roboto" panose="02000000000000000000" pitchFamily="2" charset="0"/>
                  <a:cs typeface="Roboto" panose="02000000000000000000" pitchFamily="2" charset="0"/>
                </a:rPr>
                <a:t>(</a:t>
              </a:r>
              <a:r>
                <a:rPr lang="en-US" sz="2100" b="1" err="1">
                  <a:latin typeface="Malacitana-Sans"/>
                  <a:ea typeface="Roboto" panose="02000000000000000000" pitchFamily="2" charset="0"/>
                  <a:cs typeface="Roboto" panose="02000000000000000000" pitchFamily="2" charset="0"/>
                </a:rPr>
                <a:t>clásico-cuánticos</a:t>
              </a:r>
              <a:r>
                <a:rPr lang="en-US" sz="2100" b="1">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291159" y="2072332"/>
              <a:ext cx="6559394" cy="1680530"/>
              <a:chOff x="1721546" y="1895250"/>
              <a:chExt cx="8745858" cy="2240708"/>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2240708"/>
                <a:chOff x="951921" y="1650457"/>
                <a:chExt cx="9538161" cy="2602749"/>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a:latin typeface="Malacitana-Sans"/>
                      <a:ea typeface="Roboto Bold"/>
                    </a:rPr>
                    <a:t>CPU</a:t>
                  </a:r>
                  <a:endParaRPr lang="es-ES" sz="1350" b="1">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sp>
              <p:nvSpPr>
                <p:cNvPr id="20" name="Flecha: a la derecha 63">
                  <a:extLst>
                    <a:ext uri="{FF2B5EF4-FFF2-40B4-BE49-F238E27FC236}">
                      <a16:creationId xmlns:a16="http://schemas.microsoft.com/office/drawing/2014/main" id="{F4EF0E1A-CB6D-EB0B-2A85-84500A2994DC}"/>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alacitana-Sans"/>
                  </a:endParaRPr>
                </a:p>
              </p:txBody>
            </p:sp>
            <p:grpSp>
              <p:nvGrpSpPr>
                <p:cNvPr id="21" name="Grupo 71">
                  <a:extLst>
                    <a:ext uri="{FF2B5EF4-FFF2-40B4-BE49-F238E27FC236}">
                      <a16:creationId xmlns:a16="http://schemas.microsoft.com/office/drawing/2014/main" id="{C90EE892-715D-BD52-EFA6-7E29E2D65E1B}"/>
                    </a:ext>
                  </a:extLst>
                </p:cNvPr>
                <p:cNvGrpSpPr/>
                <p:nvPr/>
              </p:nvGrpSpPr>
              <p:grpSpPr>
                <a:xfrm>
                  <a:off x="8478395" y="1650457"/>
                  <a:ext cx="2011687" cy="2602749"/>
                  <a:chOff x="8478395" y="1650457"/>
                  <a:chExt cx="2011687" cy="2602749"/>
                </a:xfrm>
              </p:grpSpPr>
              <p:graphicFrame>
                <p:nvGraphicFramePr>
                  <p:cNvPr id="22" name="Diagrama 67">
                    <a:extLst>
                      <a:ext uri="{FF2B5EF4-FFF2-40B4-BE49-F238E27FC236}">
                        <a16:creationId xmlns:a16="http://schemas.microsoft.com/office/drawing/2014/main" id="{5FC15F06-95CC-CBD2-095B-ECFD35E53F0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CuadroTexto 69">
                    <a:extLst>
                      <a:ext uri="{FF2B5EF4-FFF2-40B4-BE49-F238E27FC236}">
                        <a16:creationId xmlns:a16="http://schemas.microsoft.com/office/drawing/2014/main" id="{08DBA905-1611-1433-0866-DBBC750E70E3}"/>
                      </a:ext>
                    </a:extLst>
                  </p:cNvPr>
                  <p:cNvSpPr txBox="1"/>
                  <p:nvPr/>
                </p:nvSpPr>
                <p:spPr>
                  <a:xfrm>
                    <a:off x="8640672" y="3442860"/>
                    <a:ext cx="1849410" cy="810346"/>
                  </a:xfrm>
                  <a:prstGeom prst="rect">
                    <a:avLst/>
                  </a:prstGeom>
                  <a:noFill/>
                </p:spPr>
                <p:txBody>
                  <a:bodyPr wrap="square" rtlCol="0">
                    <a:spAutoFit/>
                  </a:bodyPr>
                  <a:lstStyle/>
                  <a:p>
                    <a:pPr algn="ctr"/>
                    <a:r>
                      <a:rPr lang="es-ES" sz="1400" b="1">
                        <a:latin typeface="Malacitana-Sans"/>
                        <a:ea typeface="Roboto Bold"/>
                      </a:rPr>
                      <a:t>Ingeniería de Servicios</a:t>
                    </a:r>
                  </a:p>
                </p:txBody>
              </p:sp>
            </p:grpSp>
          </p:grpSp>
        </p:grpSp>
        <p:sp>
          <p:nvSpPr>
            <p:cNvPr id="24" name="Freeform 20">
              <a:extLst>
                <a:ext uri="{FF2B5EF4-FFF2-40B4-BE49-F238E27FC236}">
                  <a16:creationId xmlns:a16="http://schemas.microsoft.com/office/drawing/2014/main" id="{754C5697-325F-3AB3-939A-2438D6DD3262}"/>
                </a:ext>
              </a:extLst>
            </p:cNvPr>
            <p:cNvSpPr/>
            <p:nvPr/>
          </p:nvSpPr>
          <p:spPr>
            <a:xfrm>
              <a:off x="642888" y="4608624"/>
              <a:ext cx="891712" cy="90729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3"/>
              <a:stretch>
                <a:fillRect/>
              </a:stretch>
            </a:blipFill>
          </p:spPr>
          <p:txBody>
            <a:bodyPr/>
            <a:lstStyle/>
            <a:p>
              <a:endParaRPr lang="es-ES" sz="1350">
                <a:latin typeface="Malacitana-Sans"/>
              </a:endParaRPr>
            </a:p>
          </p:txBody>
        </p:sp>
        <p:sp>
          <p:nvSpPr>
            <p:cNvPr id="25" name="CuadroTexto 78">
              <a:extLst>
                <a:ext uri="{FF2B5EF4-FFF2-40B4-BE49-F238E27FC236}">
                  <a16:creationId xmlns:a16="http://schemas.microsoft.com/office/drawing/2014/main" id="{060B982E-921F-2AFB-6EAC-0C12D0F87EF8}"/>
                </a:ext>
              </a:extLst>
            </p:cNvPr>
            <p:cNvSpPr txBox="1"/>
            <p:nvPr/>
          </p:nvSpPr>
          <p:spPr>
            <a:xfrm>
              <a:off x="1561346" y="4687386"/>
              <a:ext cx="1387058" cy="738664"/>
            </a:xfrm>
            <a:prstGeom prst="rect">
              <a:avLst/>
            </a:prstGeom>
            <a:noFill/>
          </p:spPr>
          <p:txBody>
            <a:bodyPr wrap="square" rtlCol="0">
              <a:spAutoFit/>
            </a:bodyPr>
            <a:lstStyle/>
            <a:p>
              <a:pPr algn="ctr"/>
              <a:r>
                <a:rPr lang="es-ES" sz="1400" b="1">
                  <a:latin typeface="Malacitana-Sans"/>
                  <a:ea typeface="Roboto Bold"/>
                </a:rPr>
                <a:t>Quantum Computing as a </a:t>
              </a:r>
              <a:r>
                <a:rPr lang="es-ES" sz="1400" b="1" err="1">
                  <a:latin typeface="Malacitana-Sans"/>
                  <a:ea typeface="Roboto Bold"/>
                </a:rPr>
                <a:t>Service</a:t>
              </a:r>
              <a:r>
                <a:rPr lang="es-ES" sz="1400" b="1">
                  <a:latin typeface="Malacitana-Sans"/>
                  <a:ea typeface="Roboto Bold"/>
                </a:rPr>
                <a:t> (</a:t>
              </a:r>
              <a:r>
                <a:rPr lang="es-ES" sz="1400" b="1" err="1">
                  <a:latin typeface="Malacitana-Sans"/>
                  <a:ea typeface="Roboto Bold"/>
                </a:rPr>
                <a:t>QCaaS</a:t>
              </a:r>
              <a:r>
                <a:rPr lang="es-ES" sz="1400" b="1">
                  <a:latin typeface="Malacitana-Sans"/>
                  <a:ea typeface="Roboto Bold"/>
                </a:rPr>
                <a:t>)</a:t>
              </a:r>
            </a:p>
          </p:txBody>
        </p:sp>
        <p:pic>
          <p:nvPicPr>
            <p:cNvPr id="26" name="Gráfico 90" descr="Diseño web con relleno sólido">
              <a:extLst>
                <a:ext uri="{FF2B5EF4-FFF2-40B4-BE49-F238E27FC236}">
                  <a16:creationId xmlns:a16="http://schemas.microsoft.com/office/drawing/2014/main" id="{FAAE047B-6EF1-54A2-23C3-0FE6AD415D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45578" y="4472594"/>
              <a:ext cx="907290" cy="907290"/>
            </a:xfrm>
            <a:prstGeom prst="rect">
              <a:avLst/>
            </a:prstGeom>
          </p:spPr>
        </p:pic>
        <p:sp>
          <p:nvSpPr>
            <p:cNvPr id="27" name="CuadroTexto 91">
              <a:extLst>
                <a:ext uri="{FF2B5EF4-FFF2-40B4-BE49-F238E27FC236}">
                  <a16:creationId xmlns:a16="http://schemas.microsoft.com/office/drawing/2014/main" id="{A80B5CF5-CB02-C206-B72E-D69CD2B293F0}"/>
                </a:ext>
              </a:extLst>
            </p:cNvPr>
            <p:cNvSpPr txBox="1"/>
            <p:nvPr/>
          </p:nvSpPr>
          <p:spPr>
            <a:xfrm>
              <a:off x="3568353" y="5377415"/>
              <a:ext cx="1661741" cy="307777"/>
            </a:xfrm>
            <a:prstGeom prst="rect">
              <a:avLst/>
            </a:prstGeom>
            <a:noFill/>
          </p:spPr>
          <p:txBody>
            <a:bodyPr wrap="square" rtlCol="0">
              <a:spAutoFit/>
            </a:bodyPr>
            <a:lstStyle/>
            <a:p>
              <a:pPr algn="ctr"/>
              <a:r>
                <a:rPr lang="es-ES" sz="1400" b="1">
                  <a:latin typeface="Malacitana-Sans"/>
                  <a:ea typeface="Roboto Bold"/>
                </a:rPr>
                <a:t>Servicio Cuántico</a:t>
              </a:r>
            </a:p>
          </p:txBody>
        </p:sp>
      </p:grpSp>
      <p:sp>
        <p:nvSpPr>
          <p:cNvPr id="4" name="Slide Number Placeholder 3">
            <a:extLst>
              <a:ext uri="{FF2B5EF4-FFF2-40B4-BE49-F238E27FC236}">
                <a16:creationId xmlns:a16="http://schemas.microsoft.com/office/drawing/2014/main" id="{9B6F6DD6-5D65-82F9-06CF-21AABC1B68E0}"/>
              </a:ext>
            </a:extLst>
          </p:cNvPr>
          <p:cNvSpPr>
            <a:spLocks noGrp="1"/>
          </p:cNvSpPr>
          <p:nvPr>
            <p:ph type="sldNum" sz="quarter" idx="12"/>
          </p:nvPr>
        </p:nvSpPr>
        <p:spPr/>
        <p:txBody>
          <a:bodyPr/>
          <a:lstStyle/>
          <a:p>
            <a:fld id="{795DA097-91D5-884A-AB6D-3E1FFBDE92C7}" type="slidenum">
              <a:rPr lang="es-ES" smtClean="0"/>
              <a:t>16</a:t>
            </a:fld>
            <a:endParaRPr lang="es-ES"/>
          </a:p>
        </p:txBody>
      </p:sp>
    </p:spTree>
    <p:extLst>
      <p:ext uri="{BB962C8B-B14F-4D97-AF65-F5344CB8AC3E}">
        <p14:creationId xmlns:p14="http://schemas.microsoft.com/office/powerpoint/2010/main" val="242066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grpSp>
        <p:nvGrpSpPr>
          <p:cNvPr id="31" name="Group 30">
            <a:extLst>
              <a:ext uri="{FF2B5EF4-FFF2-40B4-BE49-F238E27FC236}">
                <a16:creationId xmlns:a16="http://schemas.microsoft.com/office/drawing/2014/main" id="{8C38F0FF-6A8D-8705-98CA-06C0E87BD1EB}"/>
              </a:ext>
            </a:extLst>
          </p:cNvPr>
          <p:cNvGrpSpPr/>
          <p:nvPr/>
        </p:nvGrpSpPr>
        <p:grpSpPr>
          <a:xfrm>
            <a:off x="696997" y="2155804"/>
            <a:ext cx="7207665" cy="3612860"/>
            <a:chOff x="642888" y="2072332"/>
            <a:chExt cx="7207665" cy="3612860"/>
          </a:xfrm>
        </p:grpSpPr>
        <p:sp>
          <p:nvSpPr>
            <p:cNvPr id="6" name="Título 1">
              <a:extLst>
                <a:ext uri="{FF2B5EF4-FFF2-40B4-BE49-F238E27FC236}">
                  <a16:creationId xmlns:a16="http://schemas.microsoft.com/office/drawing/2014/main" id="{8B3BFC3A-A40B-5EBF-AC34-F33CE0EA6F42}"/>
                </a:ext>
              </a:extLst>
            </p:cNvPr>
            <p:cNvSpPr txBox="1">
              <a:spLocks/>
            </p:cNvSpPr>
            <p:nvPr/>
          </p:nvSpPr>
          <p:spPr>
            <a:xfrm>
              <a:off x="1420783" y="3544763"/>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err="1">
                  <a:latin typeface="Malacitana-Sans"/>
                  <a:ea typeface="Roboto" panose="02000000000000000000" pitchFamily="2" charset="0"/>
                  <a:cs typeface="Roboto" panose="02000000000000000000" pitchFamily="2" charset="0"/>
                </a:rPr>
                <a:t>Sistemas</a:t>
              </a:r>
              <a:r>
                <a:rPr lang="en-US" sz="2100" b="1">
                  <a:latin typeface="Malacitana-Sans"/>
                  <a:ea typeface="Roboto" panose="02000000000000000000" pitchFamily="2" charset="0"/>
                  <a:cs typeface="Roboto" panose="02000000000000000000" pitchFamily="2" charset="0"/>
                </a:rPr>
                <a:t> </a:t>
              </a:r>
              <a:r>
                <a:rPr lang="en-US" sz="2100" b="1" err="1">
                  <a:latin typeface="Malacitana-Sans"/>
                  <a:ea typeface="Roboto" panose="02000000000000000000" pitchFamily="2" charset="0"/>
                  <a:cs typeface="Roboto" panose="02000000000000000000" pitchFamily="2" charset="0"/>
                </a:rPr>
                <a:t>Híbridos</a:t>
              </a:r>
              <a:br>
                <a:rPr lang="en-US" sz="2100" b="1">
                  <a:latin typeface="Malacitana-Sans"/>
                  <a:ea typeface="Roboto" panose="02000000000000000000" pitchFamily="2" charset="0"/>
                  <a:cs typeface="Roboto" panose="02000000000000000000" pitchFamily="2" charset="0"/>
                </a:rPr>
              </a:br>
              <a:r>
                <a:rPr lang="en-US" sz="2100" b="1">
                  <a:latin typeface="Malacitana-Sans"/>
                  <a:ea typeface="Roboto" panose="02000000000000000000" pitchFamily="2" charset="0"/>
                  <a:cs typeface="Roboto" panose="02000000000000000000" pitchFamily="2" charset="0"/>
                </a:rPr>
                <a:t>(</a:t>
              </a:r>
              <a:r>
                <a:rPr lang="en-US" sz="2100" b="1" err="1">
                  <a:latin typeface="Malacitana-Sans"/>
                  <a:ea typeface="Roboto" panose="02000000000000000000" pitchFamily="2" charset="0"/>
                  <a:cs typeface="Roboto" panose="02000000000000000000" pitchFamily="2" charset="0"/>
                </a:rPr>
                <a:t>clásico-cuánticos</a:t>
              </a:r>
              <a:r>
                <a:rPr lang="en-US" sz="2100" b="1">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291159" y="2072332"/>
              <a:ext cx="6559394" cy="1680530"/>
              <a:chOff x="1721546" y="1895250"/>
              <a:chExt cx="8745858" cy="2240708"/>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2240708"/>
                <a:chOff x="951921" y="1650457"/>
                <a:chExt cx="9538161" cy="2602749"/>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a:latin typeface="Malacitana-Sans"/>
                      <a:ea typeface="Roboto Bold"/>
                    </a:rPr>
                    <a:t>CPU</a:t>
                  </a:r>
                  <a:endParaRPr lang="es-ES" sz="1350" b="1">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sp>
              <p:nvSpPr>
                <p:cNvPr id="20" name="Flecha: a la derecha 63">
                  <a:extLst>
                    <a:ext uri="{FF2B5EF4-FFF2-40B4-BE49-F238E27FC236}">
                      <a16:creationId xmlns:a16="http://schemas.microsoft.com/office/drawing/2014/main" id="{F4EF0E1A-CB6D-EB0B-2A85-84500A2994DC}"/>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alacitana-Sans"/>
                  </a:endParaRPr>
                </a:p>
              </p:txBody>
            </p:sp>
            <p:grpSp>
              <p:nvGrpSpPr>
                <p:cNvPr id="21" name="Grupo 71">
                  <a:extLst>
                    <a:ext uri="{FF2B5EF4-FFF2-40B4-BE49-F238E27FC236}">
                      <a16:creationId xmlns:a16="http://schemas.microsoft.com/office/drawing/2014/main" id="{C90EE892-715D-BD52-EFA6-7E29E2D65E1B}"/>
                    </a:ext>
                  </a:extLst>
                </p:cNvPr>
                <p:cNvGrpSpPr/>
                <p:nvPr/>
              </p:nvGrpSpPr>
              <p:grpSpPr>
                <a:xfrm>
                  <a:off x="8478395" y="1650457"/>
                  <a:ext cx="2011687" cy="2602749"/>
                  <a:chOff x="8478395" y="1650457"/>
                  <a:chExt cx="2011687" cy="2602749"/>
                </a:xfrm>
              </p:grpSpPr>
              <p:graphicFrame>
                <p:nvGraphicFramePr>
                  <p:cNvPr id="22" name="Diagrama 67">
                    <a:extLst>
                      <a:ext uri="{FF2B5EF4-FFF2-40B4-BE49-F238E27FC236}">
                        <a16:creationId xmlns:a16="http://schemas.microsoft.com/office/drawing/2014/main" id="{5FC15F06-95CC-CBD2-095B-ECFD35E53F0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CuadroTexto 69">
                    <a:extLst>
                      <a:ext uri="{FF2B5EF4-FFF2-40B4-BE49-F238E27FC236}">
                        <a16:creationId xmlns:a16="http://schemas.microsoft.com/office/drawing/2014/main" id="{08DBA905-1611-1433-0866-DBBC750E70E3}"/>
                      </a:ext>
                    </a:extLst>
                  </p:cNvPr>
                  <p:cNvSpPr txBox="1"/>
                  <p:nvPr/>
                </p:nvSpPr>
                <p:spPr>
                  <a:xfrm>
                    <a:off x="8640672" y="3442860"/>
                    <a:ext cx="1849410" cy="810346"/>
                  </a:xfrm>
                  <a:prstGeom prst="rect">
                    <a:avLst/>
                  </a:prstGeom>
                  <a:noFill/>
                </p:spPr>
                <p:txBody>
                  <a:bodyPr wrap="square" rtlCol="0">
                    <a:spAutoFit/>
                  </a:bodyPr>
                  <a:lstStyle/>
                  <a:p>
                    <a:pPr algn="ctr"/>
                    <a:r>
                      <a:rPr lang="es-ES" sz="1400" b="1">
                        <a:latin typeface="Malacitana-Sans"/>
                        <a:ea typeface="Roboto Bold"/>
                      </a:rPr>
                      <a:t>Ingeniería de Servicios</a:t>
                    </a:r>
                  </a:p>
                </p:txBody>
              </p:sp>
            </p:grpSp>
          </p:grpSp>
        </p:grpSp>
        <p:sp>
          <p:nvSpPr>
            <p:cNvPr id="24" name="Freeform 20">
              <a:extLst>
                <a:ext uri="{FF2B5EF4-FFF2-40B4-BE49-F238E27FC236}">
                  <a16:creationId xmlns:a16="http://schemas.microsoft.com/office/drawing/2014/main" id="{754C5697-325F-3AB3-939A-2438D6DD3262}"/>
                </a:ext>
              </a:extLst>
            </p:cNvPr>
            <p:cNvSpPr/>
            <p:nvPr/>
          </p:nvSpPr>
          <p:spPr>
            <a:xfrm>
              <a:off x="642888" y="4608624"/>
              <a:ext cx="891712" cy="90729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3"/>
              <a:stretch>
                <a:fillRect/>
              </a:stretch>
            </a:blipFill>
          </p:spPr>
          <p:txBody>
            <a:bodyPr/>
            <a:lstStyle/>
            <a:p>
              <a:endParaRPr lang="es-ES" sz="1350">
                <a:latin typeface="Malacitana-Sans"/>
              </a:endParaRPr>
            </a:p>
          </p:txBody>
        </p:sp>
        <p:sp>
          <p:nvSpPr>
            <p:cNvPr id="25" name="CuadroTexto 78">
              <a:extLst>
                <a:ext uri="{FF2B5EF4-FFF2-40B4-BE49-F238E27FC236}">
                  <a16:creationId xmlns:a16="http://schemas.microsoft.com/office/drawing/2014/main" id="{060B982E-921F-2AFB-6EAC-0C12D0F87EF8}"/>
                </a:ext>
              </a:extLst>
            </p:cNvPr>
            <p:cNvSpPr txBox="1"/>
            <p:nvPr/>
          </p:nvSpPr>
          <p:spPr>
            <a:xfrm>
              <a:off x="1561346" y="4687386"/>
              <a:ext cx="1387058" cy="738664"/>
            </a:xfrm>
            <a:prstGeom prst="rect">
              <a:avLst/>
            </a:prstGeom>
            <a:noFill/>
          </p:spPr>
          <p:txBody>
            <a:bodyPr wrap="square" rtlCol="0">
              <a:spAutoFit/>
            </a:bodyPr>
            <a:lstStyle/>
            <a:p>
              <a:pPr algn="ctr"/>
              <a:r>
                <a:rPr lang="es-ES" sz="1400" b="1">
                  <a:latin typeface="Malacitana-Sans"/>
                  <a:ea typeface="Roboto Bold"/>
                </a:rPr>
                <a:t>Quantum Computing as a </a:t>
              </a:r>
              <a:r>
                <a:rPr lang="es-ES" sz="1400" b="1" err="1">
                  <a:latin typeface="Malacitana-Sans"/>
                  <a:ea typeface="Roboto Bold"/>
                </a:rPr>
                <a:t>Service</a:t>
              </a:r>
              <a:r>
                <a:rPr lang="es-ES" sz="1400" b="1">
                  <a:latin typeface="Malacitana-Sans"/>
                  <a:ea typeface="Roboto Bold"/>
                </a:rPr>
                <a:t> (</a:t>
              </a:r>
              <a:r>
                <a:rPr lang="es-ES" sz="1400" b="1" err="1">
                  <a:latin typeface="Malacitana-Sans"/>
                  <a:ea typeface="Roboto Bold"/>
                </a:rPr>
                <a:t>QCaaS</a:t>
              </a:r>
              <a:r>
                <a:rPr lang="es-ES" sz="1400" b="1">
                  <a:latin typeface="Malacitana-Sans"/>
                  <a:ea typeface="Roboto Bold"/>
                </a:rPr>
                <a:t>)</a:t>
              </a:r>
            </a:p>
          </p:txBody>
        </p:sp>
        <p:pic>
          <p:nvPicPr>
            <p:cNvPr id="26" name="Gráfico 90" descr="Diseño web con relleno sólido">
              <a:extLst>
                <a:ext uri="{FF2B5EF4-FFF2-40B4-BE49-F238E27FC236}">
                  <a16:creationId xmlns:a16="http://schemas.microsoft.com/office/drawing/2014/main" id="{FAAE047B-6EF1-54A2-23C3-0FE6AD415D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45578" y="4472594"/>
              <a:ext cx="907290" cy="907290"/>
            </a:xfrm>
            <a:prstGeom prst="rect">
              <a:avLst/>
            </a:prstGeom>
          </p:spPr>
        </p:pic>
        <p:sp>
          <p:nvSpPr>
            <p:cNvPr id="27" name="CuadroTexto 91">
              <a:extLst>
                <a:ext uri="{FF2B5EF4-FFF2-40B4-BE49-F238E27FC236}">
                  <a16:creationId xmlns:a16="http://schemas.microsoft.com/office/drawing/2014/main" id="{A80B5CF5-CB02-C206-B72E-D69CD2B293F0}"/>
                </a:ext>
              </a:extLst>
            </p:cNvPr>
            <p:cNvSpPr txBox="1"/>
            <p:nvPr/>
          </p:nvSpPr>
          <p:spPr>
            <a:xfrm>
              <a:off x="3568353" y="5377415"/>
              <a:ext cx="1661741" cy="307777"/>
            </a:xfrm>
            <a:prstGeom prst="rect">
              <a:avLst/>
            </a:prstGeom>
            <a:noFill/>
          </p:spPr>
          <p:txBody>
            <a:bodyPr wrap="square" rtlCol="0">
              <a:spAutoFit/>
            </a:bodyPr>
            <a:lstStyle/>
            <a:p>
              <a:pPr algn="ctr"/>
              <a:r>
                <a:rPr lang="es-ES" sz="1400" b="1">
                  <a:latin typeface="Malacitana-Sans"/>
                  <a:ea typeface="Roboto Bold"/>
                </a:rPr>
                <a:t>Servicio Cuántico</a:t>
              </a:r>
            </a:p>
          </p:txBody>
        </p:sp>
        <p:pic>
          <p:nvPicPr>
            <p:cNvPr id="29" name="Gráfico 94" descr="Cerrar con relleno sólido">
              <a:extLst>
                <a:ext uri="{FF2B5EF4-FFF2-40B4-BE49-F238E27FC236}">
                  <a16:creationId xmlns:a16="http://schemas.microsoft.com/office/drawing/2014/main" id="{CA7825BB-B5FB-D234-5B0F-ACAFDB86CD0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0413" y="4747718"/>
              <a:ext cx="785895" cy="785895"/>
            </a:xfrm>
            <a:prstGeom prst="rect">
              <a:avLst/>
            </a:prstGeom>
          </p:spPr>
        </p:pic>
      </p:grpSp>
      <p:sp>
        <p:nvSpPr>
          <p:cNvPr id="4" name="Slide Number Placeholder 3">
            <a:extLst>
              <a:ext uri="{FF2B5EF4-FFF2-40B4-BE49-F238E27FC236}">
                <a16:creationId xmlns:a16="http://schemas.microsoft.com/office/drawing/2014/main" id="{F93DA55F-2C2B-57DC-6E7C-D0ABDADE5ACC}"/>
              </a:ext>
            </a:extLst>
          </p:cNvPr>
          <p:cNvSpPr>
            <a:spLocks noGrp="1"/>
          </p:cNvSpPr>
          <p:nvPr>
            <p:ph type="sldNum" sz="quarter" idx="12"/>
          </p:nvPr>
        </p:nvSpPr>
        <p:spPr/>
        <p:txBody>
          <a:bodyPr/>
          <a:lstStyle/>
          <a:p>
            <a:fld id="{795DA097-91D5-884A-AB6D-3E1FFBDE92C7}" type="slidenum">
              <a:rPr lang="es-ES" smtClean="0"/>
              <a:t>17</a:t>
            </a:fld>
            <a:endParaRPr lang="es-ES"/>
          </a:p>
        </p:txBody>
      </p:sp>
    </p:spTree>
    <p:extLst>
      <p:ext uri="{BB962C8B-B14F-4D97-AF65-F5344CB8AC3E}">
        <p14:creationId xmlns:p14="http://schemas.microsoft.com/office/powerpoint/2010/main" val="67579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Contexto</a:t>
            </a:r>
          </a:p>
        </p:txBody>
      </p:sp>
      <p:grpSp>
        <p:nvGrpSpPr>
          <p:cNvPr id="31" name="Group 30">
            <a:extLst>
              <a:ext uri="{FF2B5EF4-FFF2-40B4-BE49-F238E27FC236}">
                <a16:creationId xmlns:a16="http://schemas.microsoft.com/office/drawing/2014/main" id="{8C38F0FF-6A8D-8705-98CA-06C0E87BD1EB}"/>
              </a:ext>
            </a:extLst>
          </p:cNvPr>
          <p:cNvGrpSpPr/>
          <p:nvPr/>
        </p:nvGrpSpPr>
        <p:grpSpPr>
          <a:xfrm>
            <a:off x="696997" y="2155804"/>
            <a:ext cx="8008422" cy="3612860"/>
            <a:chOff x="642888" y="2072332"/>
            <a:chExt cx="8008422" cy="3612860"/>
          </a:xfrm>
        </p:grpSpPr>
        <p:sp>
          <p:nvSpPr>
            <p:cNvPr id="6" name="Título 1">
              <a:extLst>
                <a:ext uri="{FF2B5EF4-FFF2-40B4-BE49-F238E27FC236}">
                  <a16:creationId xmlns:a16="http://schemas.microsoft.com/office/drawing/2014/main" id="{8B3BFC3A-A40B-5EBF-AC34-F33CE0EA6F42}"/>
                </a:ext>
              </a:extLst>
            </p:cNvPr>
            <p:cNvSpPr txBox="1">
              <a:spLocks/>
            </p:cNvSpPr>
            <p:nvPr/>
          </p:nvSpPr>
          <p:spPr>
            <a:xfrm>
              <a:off x="1420783" y="3544763"/>
              <a:ext cx="2411282" cy="607977"/>
            </a:xfrm>
            <a:prstGeom prst="rect">
              <a:avLst/>
            </a:prstGeom>
          </p:spPr>
          <p:txBody>
            <a:bodyPr vert="horz" lIns="68580" tIns="34290" rIns="68580" bIns="34290" rtlCol="0" anchor="b">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err="1">
                  <a:latin typeface="Malacitana-Sans"/>
                  <a:ea typeface="Roboto" panose="02000000000000000000" pitchFamily="2" charset="0"/>
                  <a:cs typeface="Roboto" panose="02000000000000000000" pitchFamily="2" charset="0"/>
                </a:rPr>
                <a:t>Sistemas</a:t>
              </a:r>
              <a:r>
                <a:rPr lang="en-US" sz="2100" b="1">
                  <a:latin typeface="Malacitana-Sans"/>
                  <a:ea typeface="Roboto" panose="02000000000000000000" pitchFamily="2" charset="0"/>
                  <a:cs typeface="Roboto" panose="02000000000000000000" pitchFamily="2" charset="0"/>
                </a:rPr>
                <a:t> </a:t>
              </a:r>
              <a:r>
                <a:rPr lang="en-US" sz="2100" b="1" err="1">
                  <a:latin typeface="Malacitana-Sans"/>
                  <a:ea typeface="Roboto" panose="02000000000000000000" pitchFamily="2" charset="0"/>
                  <a:cs typeface="Roboto" panose="02000000000000000000" pitchFamily="2" charset="0"/>
                </a:rPr>
                <a:t>Híbridos</a:t>
              </a:r>
              <a:br>
                <a:rPr lang="en-US" sz="2100" b="1">
                  <a:latin typeface="Malacitana-Sans"/>
                  <a:ea typeface="Roboto" panose="02000000000000000000" pitchFamily="2" charset="0"/>
                  <a:cs typeface="Roboto" panose="02000000000000000000" pitchFamily="2" charset="0"/>
                </a:rPr>
              </a:br>
              <a:r>
                <a:rPr lang="en-US" sz="2100" b="1">
                  <a:latin typeface="Malacitana-Sans"/>
                  <a:ea typeface="Roboto" panose="02000000000000000000" pitchFamily="2" charset="0"/>
                  <a:cs typeface="Roboto" panose="02000000000000000000" pitchFamily="2" charset="0"/>
                </a:rPr>
                <a:t>(</a:t>
              </a:r>
              <a:r>
                <a:rPr lang="en-US" sz="2100" b="1" err="1">
                  <a:latin typeface="Malacitana-Sans"/>
                  <a:ea typeface="Roboto" panose="02000000000000000000" pitchFamily="2" charset="0"/>
                  <a:cs typeface="Roboto" panose="02000000000000000000" pitchFamily="2" charset="0"/>
                </a:rPr>
                <a:t>clásico-cuánticos</a:t>
              </a:r>
              <a:r>
                <a:rPr lang="en-US" sz="2100" b="1">
                  <a:latin typeface="Malacitana-Sans"/>
                  <a:ea typeface="Roboto" panose="02000000000000000000" pitchFamily="2" charset="0"/>
                  <a:cs typeface="Roboto" panose="02000000000000000000" pitchFamily="2" charset="0"/>
                </a:rPr>
                <a:t>)</a:t>
              </a:r>
            </a:p>
          </p:txBody>
        </p:sp>
        <p:grpSp>
          <p:nvGrpSpPr>
            <p:cNvPr id="13" name="Grupo 81">
              <a:extLst>
                <a:ext uri="{FF2B5EF4-FFF2-40B4-BE49-F238E27FC236}">
                  <a16:creationId xmlns:a16="http://schemas.microsoft.com/office/drawing/2014/main" id="{244F7A94-CC5E-930B-3315-28CD755E319A}"/>
                </a:ext>
              </a:extLst>
            </p:cNvPr>
            <p:cNvGrpSpPr/>
            <p:nvPr/>
          </p:nvGrpSpPr>
          <p:grpSpPr>
            <a:xfrm>
              <a:off x="1291159" y="2072332"/>
              <a:ext cx="6559394" cy="1680530"/>
              <a:chOff x="1721546" y="1895250"/>
              <a:chExt cx="8745858" cy="2240708"/>
            </a:xfrm>
          </p:grpSpPr>
          <p:sp>
            <p:nvSpPr>
              <p:cNvPr id="14" name="Freeform 35">
                <a:extLst>
                  <a:ext uri="{FF2B5EF4-FFF2-40B4-BE49-F238E27FC236}">
                    <a16:creationId xmlns:a16="http://schemas.microsoft.com/office/drawing/2014/main" id="{BAB4FA5E-8822-729E-959D-B60F8FF2F532}"/>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sz="1350">
                  <a:latin typeface="Malacitana-Sans"/>
                </a:endParaRPr>
              </a:p>
            </p:txBody>
          </p:sp>
          <p:grpSp>
            <p:nvGrpSpPr>
              <p:cNvPr id="15" name="Grupo 80">
                <a:extLst>
                  <a:ext uri="{FF2B5EF4-FFF2-40B4-BE49-F238E27FC236}">
                    <a16:creationId xmlns:a16="http://schemas.microsoft.com/office/drawing/2014/main" id="{5CAA8817-CD4A-E6C9-C209-B559EA4DBD9B}"/>
                  </a:ext>
                </a:extLst>
              </p:cNvPr>
              <p:cNvGrpSpPr/>
              <p:nvPr/>
            </p:nvGrpSpPr>
            <p:grpSpPr>
              <a:xfrm>
                <a:off x="1721546" y="1895250"/>
                <a:ext cx="8745858" cy="2240708"/>
                <a:chOff x="951921" y="1650457"/>
                <a:chExt cx="9538161" cy="2602749"/>
              </a:xfrm>
            </p:grpSpPr>
            <p:sp>
              <p:nvSpPr>
                <p:cNvPr id="16" name="Freeform 12">
                  <a:extLst>
                    <a:ext uri="{FF2B5EF4-FFF2-40B4-BE49-F238E27FC236}">
                      <a16:creationId xmlns:a16="http://schemas.microsoft.com/office/drawing/2014/main" id="{24377E9F-7A28-AC9D-70C6-8E4222BEDC64}"/>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6"/>
                  <a:stretch>
                    <a:fillRect/>
                  </a:stretch>
                </a:blipFill>
              </p:spPr>
              <p:txBody>
                <a:bodyPr/>
                <a:lstStyle/>
                <a:p>
                  <a:endParaRPr lang="es-ES" sz="1350">
                    <a:latin typeface="Malacitana-Sans"/>
                  </a:endParaRPr>
                </a:p>
              </p:txBody>
            </p:sp>
            <p:sp>
              <p:nvSpPr>
                <p:cNvPr id="17" name="Freeform 13">
                  <a:extLst>
                    <a:ext uri="{FF2B5EF4-FFF2-40B4-BE49-F238E27FC236}">
                      <a16:creationId xmlns:a16="http://schemas.microsoft.com/office/drawing/2014/main" id="{66F9475A-D27E-7C12-46F4-F1A112E76B4A}"/>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7"/>
                  <a:stretch>
                    <a:fillRect/>
                  </a:stretch>
                </a:blipFill>
              </p:spPr>
              <p:txBody>
                <a:bodyPr/>
                <a:lstStyle/>
                <a:p>
                  <a:endParaRPr lang="es-ES" sz="1350">
                    <a:latin typeface="Malacitana-Sans"/>
                  </a:endParaRPr>
                </a:p>
              </p:txBody>
            </p:sp>
            <p:sp>
              <p:nvSpPr>
                <p:cNvPr id="18" name="CuadroTexto 59">
                  <a:extLst>
                    <a:ext uri="{FF2B5EF4-FFF2-40B4-BE49-F238E27FC236}">
                      <a16:creationId xmlns:a16="http://schemas.microsoft.com/office/drawing/2014/main" id="{0826B036-2761-775E-AC44-989DDF611E03}"/>
                    </a:ext>
                  </a:extLst>
                </p:cNvPr>
                <p:cNvSpPr txBox="1"/>
                <p:nvPr/>
              </p:nvSpPr>
              <p:spPr>
                <a:xfrm>
                  <a:off x="1191070" y="3369604"/>
                  <a:ext cx="887951" cy="476675"/>
                </a:xfrm>
                <a:prstGeom prst="rect">
                  <a:avLst/>
                </a:prstGeom>
                <a:noFill/>
              </p:spPr>
              <p:txBody>
                <a:bodyPr wrap="square" rtlCol="0">
                  <a:spAutoFit/>
                </a:bodyPr>
                <a:lstStyle/>
                <a:p>
                  <a:r>
                    <a:rPr lang="es-ES" sz="1400" b="1">
                      <a:latin typeface="Malacitana-Sans"/>
                      <a:ea typeface="Roboto Bold"/>
                    </a:rPr>
                    <a:t>CPU</a:t>
                  </a:r>
                  <a:endParaRPr lang="es-ES" sz="1350" b="1">
                    <a:latin typeface="Malacitana-Sans"/>
                    <a:ea typeface="Roboto Bold"/>
                  </a:endParaRPr>
                </a:p>
              </p:txBody>
            </p:sp>
            <p:sp>
              <p:nvSpPr>
                <p:cNvPr id="19" name="CuadroTexto 61">
                  <a:extLst>
                    <a:ext uri="{FF2B5EF4-FFF2-40B4-BE49-F238E27FC236}">
                      <a16:creationId xmlns:a16="http://schemas.microsoft.com/office/drawing/2014/main" id="{37C04BE9-54BB-5FFE-922E-612B41F3FAC5}"/>
                    </a:ext>
                  </a:extLst>
                </p:cNvPr>
                <p:cNvSpPr txBox="1"/>
                <p:nvPr/>
              </p:nvSpPr>
              <p:spPr>
                <a:xfrm>
                  <a:off x="3828762" y="3369604"/>
                  <a:ext cx="887951" cy="476675"/>
                </a:xfrm>
                <a:prstGeom prst="rect">
                  <a:avLst/>
                </a:prstGeom>
                <a:noFill/>
              </p:spPr>
              <p:txBody>
                <a:bodyPr wrap="square" rtlCol="0">
                  <a:spAutoFit/>
                </a:bodyPr>
                <a:lstStyle/>
                <a:p>
                  <a:r>
                    <a:rPr lang="es-ES" sz="1400" b="1">
                      <a:latin typeface="Malacitana-Sans"/>
                      <a:ea typeface="Roboto Bold"/>
                    </a:rPr>
                    <a:t>QPU</a:t>
                  </a:r>
                  <a:endParaRPr lang="es-ES" sz="1350" b="1">
                    <a:latin typeface="Malacitana-Sans"/>
                    <a:ea typeface="Roboto Bold"/>
                  </a:endParaRPr>
                </a:p>
              </p:txBody>
            </p:sp>
            <p:sp>
              <p:nvSpPr>
                <p:cNvPr id="20" name="Flecha: a la derecha 63">
                  <a:extLst>
                    <a:ext uri="{FF2B5EF4-FFF2-40B4-BE49-F238E27FC236}">
                      <a16:creationId xmlns:a16="http://schemas.microsoft.com/office/drawing/2014/main" id="{F4EF0E1A-CB6D-EB0B-2A85-84500A2994DC}"/>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alacitana-Sans"/>
                  </a:endParaRPr>
                </a:p>
              </p:txBody>
            </p:sp>
            <p:grpSp>
              <p:nvGrpSpPr>
                <p:cNvPr id="21" name="Grupo 71">
                  <a:extLst>
                    <a:ext uri="{FF2B5EF4-FFF2-40B4-BE49-F238E27FC236}">
                      <a16:creationId xmlns:a16="http://schemas.microsoft.com/office/drawing/2014/main" id="{C90EE892-715D-BD52-EFA6-7E29E2D65E1B}"/>
                    </a:ext>
                  </a:extLst>
                </p:cNvPr>
                <p:cNvGrpSpPr/>
                <p:nvPr/>
              </p:nvGrpSpPr>
              <p:grpSpPr>
                <a:xfrm>
                  <a:off x="8478395" y="1650457"/>
                  <a:ext cx="2011687" cy="2602749"/>
                  <a:chOff x="8478395" y="1650457"/>
                  <a:chExt cx="2011687" cy="2602749"/>
                </a:xfrm>
              </p:grpSpPr>
              <p:graphicFrame>
                <p:nvGraphicFramePr>
                  <p:cNvPr id="22" name="Diagrama 67">
                    <a:extLst>
                      <a:ext uri="{FF2B5EF4-FFF2-40B4-BE49-F238E27FC236}">
                        <a16:creationId xmlns:a16="http://schemas.microsoft.com/office/drawing/2014/main" id="{5FC15F06-95CC-CBD2-095B-ECFD35E53F0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CuadroTexto 69">
                    <a:extLst>
                      <a:ext uri="{FF2B5EF4-FFF2-40B4-BE49-F238E27FC236}">
                        <a16:creationId xmlns:a16="http://schemas.microsoft.com/office/drawing/2014/main" id="{08DBA905-1611-1433-0866-DBBC750E70E3}"/>
                      </a:ext>
                    </a:extLst>
                  </p:cNvPr>
                  <p:cNvSpPr txBox="1"/>
                  <p:nvPr/>
                </p:nvSpPr>
                <p:spPr>
                  <a:xfrm>
                    <a:off x="8640672" y="3442860"/>
                    <a:ext cx="1849410" cy="810346"/>
                  </a:xfrm>
                  <a:prstGeom prst="rect">
                    <a:avLst/>
                  </a:prstGeom>
                  <a:noFill/>
                </p:spPr>
                <p:txBody>
                  <a:bodyPr wrap="square" rtlCol="0">
                    <a:spAutoFit/>
                  </a:bodyPr>
                  <a:lstStyle/>
                  <a:p>
                    <a:pPr algn="ctr"/>
                    <a:r>
                      <a:rPr lang="es-ES" sz="1400" b="1">
                        <a:latin typeface="Malacitana-Sans"/>
                        <a:ea typeface="Roboto Bold"/>
                      </a:rPr>
                      <a:t>Ingeniería de Servicios</a:t>
                    </a:r>
                  </a:p>
                </p:txBody>
              </p:sp>
            </p:grpSp>
          </p:grpSp>
        </p:grpSp>
        <p:sp>
          <p:nvSpPr>
            <p:cNvPr id="24" name="Freeform 20">
              <a:extLst>
                <a:ext uri="{FF2B5EF4-FFF2-40B4-BE49-F238E27FC236}">
                  <a16:creationId xmlns:a16="http://schemas.microsoft.com/office/drawing/2014/main" id="{754C5697-325F-3AB3-939A-2438D6DD3262}"/>
                </a:ext>
              </a:extLst>
            </p:cNvPr>
            <p:cNvSpPr/>
            <p:nvPr/>
          </p:nvSpPr>
          <p:spPr>
            <a:xfrm>
              <a:off x="642888" y="4608624"/>
              <a:ext cx="891712" cy="90729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3"/>
              <a:stretch>
                <a:fillRect/>
              </a:stretch>
            </a:blipFill>
          </p:spPr>
          <p:txBody>
            <a:bodyPr/>
            <a:lstStyle/>
            <a:p>
              <a:endParaRPr lang="es-ES" sz="1350">
                <a:latin typeface="Malacitana-Sans"/>
              </a:endParaRPr>
            </a:p>
          </p:txBody>
        </p:sp>
        <p:sp>
          <p:nvSpPr>
            <p:cNvPr id="25" name="CuadroTexto 78">
              <a:extLst>
                <a:ext uri="{FF2B5EF4-FFF2-40B4-BE49-F238E27FC236}">
                  <a16:creationId xmlns:a16="http://schemas.microsoft.com/office/drawing/2014/main" id="{060B982E-921F-2AFB-6EAC-0C12D0F87EF8}"/>
                </a:ext>
              </a:extLst>
            </p:cNvPr>
            <p:cNvSpPr txBox="1"/>
            <p:nvPr/>
          </p:nvSpPr>
          <p:spPr>
            <a:xfrm>
              <a:off x="1561346" y="4687386"/>
              <a:ext cx="1387058" cy="738664"/>
            </a:xfrm>
            <a:prstGeom prst="rect">
              <a:avLst/>
            </a:prstGeom>
            <a:noFill/>
          </p:spPr>
          <p:txBody>
            <a:bodyPr wrap="square" rtlCol="0">
              <a:spAutoFit/>
            </a:bodyPr>
            <a:lstStyle/>
            <a:p>
              <a:pPr algn="ctr"/>
              <a:r>
                <a:rPr lang="es-ES" sz="1400" b="1">
                  <a:latin typeface="Malacitana-Sans"/>
                  <a:ea typeface="Roboto Bold"/>
                </a:rPr>
                <a:t>Quantum Computing as a </a:t>
              </a:r>
              <a:r>
                <a:rPr lang="es-ES" sz="1400" b="1" err="1">
                  <a:latin typeface="Malacitana-Sans"/>
                  <a:ea typeface="Roboto Bold"/>
                </a:rPr>
                <a:t>Service</a:t>
              </a:r>
              <a:r>
                <a:rPr lang="es-ES" sz="1400" b="1">
                  <a:latin typeface="Malacitana-Sans"/>
                  <a:ea typeface="Roboto Bold"/>
                </a:rPr>
                <a:t> (</a:t>
              </a:r>
              <a:r>
                <a:rPr lang="es-ES" sz="1400" b="1" err="1">
                  <a:latin typeface="Malacitana-Sans"/>
                  <a:ea typeface="Roboto Bold"/>
                </a:rPr>
                <a:t>QCaaS</a:t>
              </a:r>
              <a:r>
                <a:rPr lang="es-ES" sz="1400" b="1">
                  <a:latin typeface="Malacitana-Sans"/>
                  <a:ea typeface="Roboto Bold"/>
                </a:rPr>
                <a:t>)</a:t>
              </a:r>
            </a:p>
          </p:txBody>
        </p:sp>
        <p:pic>
          <p:nvPicPr>
            <p:cNvPr id="26" name="Gráfico 90" descr="Diseño web con relleno sólido">
              <a:extLst>
                <a:ext uri="{FF2B5EF4-FFF2-40B4-BE49-F238E27FC236}">
                  <a16:creationId xmlns:a16="http://schemas.microsoft.com/office/drawing/2014/main" id="{FAAE047B-6EF1-54A2-23C3-0FE6AD415D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45578" y="4472594"/>
              <a:ext cx="907290" cy="907290"/>
            </a:xfrm>
            <a:prstGeom prst="rect">
              <a:avLst/>
            </a:prstGeom>
          </p:spPr>
        </p:pic>
        <p:sp>
          <p:nvSpPr>
            <p:cNvPr id="27" name="CuadroTexto 91">
              <a:extLst>
                <a:ext uri="{FF2B5EF4-FFF2-40B4-BE49-F238E27FC236}">
                  <a16:creationId xmlns:a16="http://schemas.microsoft.com/office/drawing/2014/main" id="{A80B5CF5-CB02-C206-B72E-D69CD2B293F0}"/>
                </a:ext>
              </a:extLst>
            </p:cNvPr>
            <p:cNvSpPr txBox="1"/>
            <p:nvPr/>
          </p:nvSpPr>
          <p:spPr>
            <a:xfrm>
              <a:off x="3568353" y="5377415"/>
              <a:ext cx="1661741" cy="307777"/>
            </a:xfrm>
            <a:prstGeom prst="rect">
              <a:avLst/>
            </a:prstGeom>
            <a:noFill/>
          </p:spPr>
          <p:txBody>
            <a:bodyPr wrap="square" rtlCol="0">
              <a:spAutoFit/>
            </a:bodyPr>
            <a:lstStyle/>
            <a:p>
              <a:pPr algn="ctr"/>
              <a:r>
                <a:rPr lang="es-ES" sz="1400" b="1">
                  <a:latin typeface="Malacitana-Sans"/>
                  <a:ea typeface="Roboto Bold"/>
                </a:rPr>
                <a:t>Servicio Cuántico</a:t>
              </a:r>
            </a:p>
          </p:txBody>
        </p:sp>
        <p:sp>
          <p:nvSpPr>
            <p:cNvPr id="28" name="Flecha: en U 92">
              <a:extLst>
                <a:ext uri="{FF2B5EF4-FFF2-40B4-BE49-F238E27FC236}">
                  <a16:creationId xmlns:a16="http://schemas.microsoft.com/office/drawing/2014/main" id="{111CB98E-2E28-0F50-BABA-AE5AE42194F7}"/>
                </a:ext>
              </a:extLst>
            </p:cNvPr>
            <p:cNvSpPr/>
            <p:nvPr/>
          </p:nvSpPr>
          <p:spPr>
            <a:xfrm>
              <a:off x="4395625" y="4230556"/>
              <a:ext cx="3180729" cy="326516"/>
            </a:xfrm>
            <a:prstGeom prst="uturnArrow">
              <a:avLst>
                <a:gd name="adj1" fmla="val 19038"/>
                <a:gd name="adj2" fmla="val 25000"/>
                <a:gd name="adj3" fmla="val 38293"/>
                <a:gd name="adj4" fmla="val 43750"/>
                <a:gd name="adj5" fmla="val 10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latin typeface="Malacitana-Sans"/>
              </a:endParaRPr>
            </a:p>
          </p:txBody>
        </p:sp>
        <p:pic>
          <p:nvPicPr>
            <p:cNvPr id="29" name="Gráfico 94" descr="Cerrar con relleno sólido">
              <a:extLst>
                <a:ext uri="{FF2B5EF4-FFF2-40B4-BE49-F238E27FC236}">
                  <a16:creationId xmlns:a16="http://schemas.microsoft.com/office/drawing/2014/main" id="{CA7825BB-B5FB-D234-5B0F-ACAFDB86CD0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0413" y="4747718"/>
              <a:ext cx="785895" cy="785895"/>
            </a:xfrm>
            <a:prstGeom prst="rect">
              <a:avLst/>
            </a:prstGeom>
          </p:spPr>
        </p:pic>
        <p:sp>
          <p:nvSpPr>
            <p:cNvPr id="30" name="CuadroTexto 86">
              <a:extLst>
                <a:ext uri="{FF2B5EF4-FFF2-40B4-BE49-F238E27FC236}">
                  <a16:creationId xmlns:a16="http://schemas.microsoft.com/office/drawing/2014/main" id="{658DB2AE-C43E-B3E5-B5FA-D56648B9D9B8}"/>
                </a:ext>
              </a:extLst>
            </p:cNvPr>
            <p:cNvSpPr txBox="1"/>
            <p:nvPr/>
          </p:nvSpPr>
          <p:spPr>
            <a:xfrm>
              <a:off x="6345306" y="4639155"/>
              <a:ext cx="2306004" cy="923330"/>
            </a:xfrm>
            <a:prstGeom prst="rect">
              <a:avLst/>
            </a:prstGeom>
            <a:noFill/>
          </p:spPr>
          <p:txBody>
            <a:bodyPr wrap="square" rtlCol="0">
              <a:spAutoFit/>
            </a:bodyPr>
            <a:lstStyle/>
            <a:p>
              <a:pPr algn="ctr"/>
              <a:r>
                <a:rPr lang="es-ES" sz="2700" b="1">
                  <a:latin typeface="Malacitana-Sans"/>
                  <a:ea typeface="Roboto Bold"/>
                </a:rPr>
                <a:t>Servicio Híbrido</a:t>
              </a:r>
            </a:p>
          </p:txBody>
        </p:sp>
      </p:grpSp>
      <p:sp>
        <p:nvSpPr>
          <p:cNvPr id="4" name="Slide Number Placeholder 3">
            <a:extLst>
              <a:ext uri="{FF2B5EF4-FFF2-40B4-BE49-F238E27FC236}">
                <a16:creationId xmlns:a16="http://schemas.microsoft.com/office/drawing/2014/main" id="{20155B46-9389-0B34-2870-A65DFC314605}"/>
              </a:ext>
            </a:extLst>
          </p:cNvPr>
          <p:cNvSpPr>
            <a:spLocks noGrp="1"/>
          </p:cNvSpPr>
          <p:nvPr>
            <p:ph type="sldNum" sz="quarter" idx="12"/>
          </p:nvPr>
        </p:nvSpPr>
        <p:spPr/>
        <p:txBody>
          <a:bodyPr/>
          <a:lstStyle/>
          <a:p>
            <a:fld id="{795DA097-91D5-884A-AB6D-3E1FFBDE92C7}" type="slidenum">
              <a:rPr lang="es-ES" smtClean="0"/>
              <a:t>18</a:t>
            </a:fld>
            <a:endParaRPr lang="es-ES"/>
          </a:p>
        </p:txBody>
      </p:sp>
    </p:spTree>
    <p:extLst>
      <p:ext uri="{BB962C8B-B14F-4D97-AF65-F5344CB8AC3E}">
        <p14:creationId xmlns:p14="http://schemas.microsoft.com/office/powerpoint/2010/main" val="34983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fontScale="85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Servicio</a:t>
            </a:r>
          </a:p>
          <a:p>
            <a:pPr algn="ctr"/>
            <a:r>
              <a:rPr lang="es-ES" sz="3900" b="1">
                <a:solidFill>
                  <a:srgbClr val="00AAD6"/>
                </a:solidFill>
                <a:latin typeface="Malacitana-Sans"/>
                <a:ea typeface="Roboto Bold" panose="02000000000000000000" pitchFamily="2" charset="0"/>
                <a:cs typeface="Roboto Bold" panose="02000000000000000000" pitchFamily="2" charset="0"/>
              </a:rPr>
              <a:t>híbrido</a:t>
            </a:r>
          </a:p>
        </p:txBody>
      </p:sp>
      <p:grpSp>
        <p:nvGrpSpPr>
          <p:cNvPr id="4" name="Grupo 85">
            <a:extLst>
              <a:ext uri="{FF2B5EF4-FFF2-40B4-BE49-F238E27FC236}">
                <a16:creationId xmlns:a16="http://schemas.microsoft.com/office/drawing/2014/main" id="{420BEF5B-28E8-CB55-BDA0-A3C71F98A8CA}"/>
              </a:ext>
            </a:extLst>
          </p:cNvPr>
          <p:cNvGrpSpPr/>
          <p:nvPr/>
        </p:nvGrpSpPr>
        <p:grpSpPr>
          <a:xfrm>
            <a:off x="994814" y="2377622"/>
            <a:ext cx="2218602" cy="3288197"/>
            <a:chOff x="13975390" y="4300828"/>
            <a:chExt cx="1763898" cy="2676880"/>
          </a:xfrm>
        </p:grpSpPr>
        <p:sp>
          <p:nvSpPr>
            <p:cNvPr id="5" name="Freeform 22">
              <a:extLst>
                <a:ext uri="{FF2B5EF4-FFF2-40B4-BE49-F238E27FC236}">
                  <a16:creationId xmlns:a16="http://schemas.microsoft.com/office/drawing/2014/main" id="{5D609530-266C-D467-99A0-8F1238578978}"/>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4"/>
              <a:stretch>
                <a:fillRect/>
              </a:stretch>
            </a:blipFill>
          </p:spPr>
          <p:txBody>
            <a:bodyPr/>
            <a:lstStyle/>
            <a:p>
              <a:endParaRPr lang="es-ES" sz="1350"/>
            </a:p>
          </p:txBody>
        </p:sp>
        <p:sp>
          <p:nvSpPr>
            <p:cNvPr id="7" name="Freeform 25">
              <a:extLst>
                <a:ext uri="{FF2B5EF4-FFF2-40B4-BE49-F238E27FC236}">
                  <a16:creationId xmlns:a16="http://schemas.microsoft.com/office/drawing/2014/main" id="{DE3D5600-032E-9787-F339-32C97082F69D}"/>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5"/>
              <a:stretch>
                <a:fillRect/>
              </a:stretch>
            </a:blipFill>
          </p:spPr>
          <p:txBody>
            <a:bodyPr/>
            <a:lstStyle/>
            <a:p>
              <a:endParaRPr lang="es-ES" sz="1350"/>
            </a:p>
          </p:txBody>
        </p:sp>
        <p:sp>
          <p:nvSpPr>
            <p:cNvPr id="8" name="Freeform 26">
              <a:extLst>
                <a:ext uri="{FF2B5EF4-FFF2-40B4-BE49-F238E27FC236}">
                  <a16:creationId xmlns:a16="http://schemas.microsoft.com/office/drawing/2014/main" id="{9CCFEA57-AFFA-1E99-8A8E-91A0E375A29C}"/>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sz="1350"/>
            </a:p>
          </p:txBody>
        </p:sp>
      </p:grpSp>
      <p:sp>
        <p:nvSpPr>
          <p:cNvPr id="11" name="Slide Number Placeholder 10">
            <a:extLst>
              <a:ext uri="{FF2B5EF4-FFF2-40B4-BE49-F238E27FC236}">
                <a16:creationId xmlns:a16="http://schemas.microsoft.com/office/drawing/2014/main" id="{F21B04D5-A3E6-2F37-9758-CEBE5D3CCBFB}"/>
              </a:ext>
            </a:extLst>
          </p:cNvPr>
          <p:cNvSpPr>
            <a:spLocks noGrp="1"/>
          </p:cNvSpPr>
          <p:nvPr>
            <p:ph type="sldNum" sz="quarter" idx="12"/>
          </p:nvPr>
        </p:nvSpPr>
        <p:spPr/>
        <p:txBody>
          <a:bodyPr/>
          <a:lstStyle/>
          <a:p>
            <a:fld id="{795DA097-91D5-884A-AB6D-3E1FFBDE92C7}" type="slidenum">
              <a:rPr lang="es-ES" smtClean="0"/>
              <a:t>19</a:t>
            </a:fld>
            <a:endParaRPr lang="es-ES"/>
          </a:p>
        </p:txBody>
      </p:sp>
    </p:spTree>
    <p:extLst>
      <p:ext uri="{BB962C8B-B14F-4D97-AF65-F5344CB8AC3E}">
        <p14:creationId xmlns:p14="http://schemas.microsoft.com/office/powerpoint/2010/main" val="134506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26497" y="1082044"/>
            <a:ext cx="1691005" cy="754053"/>
          </a:xfrm>
          <a:prstGeom prst="rect">
            <a:avLst/>
          </a:prstGeom>
        </p:spPr>
        <p:txBody>
          <a:bodyPr lIns="91440" tIns="45720" rIns="91440" bIns="45720" anchor="t">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a:cs typeface="Roboto Bold"/>
              </a:rPr>
              <a:t>Índice</a:t>
            </a:r>
            <a:endParaRPr lang="es-ES" b="1">
              <a:solidFill>
                <a:srgbClr val="00AAD6"/>
              </a:solidFill>
              <a:latin typeface="Malacitana-Sans"/>
              <a:ea typeface="Roboto Bold" panose="02000000000000000000" pitchFamily="2" charset="0"/>
              <a:cs typeface="Roboto Bold" panose="02000000000000000000" pitchFamily="2" charset="0"/>
            </a:endParaRPr>
          </a:p>
        </p:txBody>
      </p:sp>
      <p:sp>
        <p:nvSpPr>
          <p:cNvPr id="5" name="Slide Number Placeholder 4">
            <a:extLst>
              <a:ext uri="{FF2B5EF4-FFF2-40B4-BE49-F238E27FC236}">
                <a16:creationId xmlns:a16="http://schemas.microsoft.com/office/drawing/2014/main" id="{2DFCC481-D0F5-DA25-D42D-B4F69A03139A}"/>
              </a:ext>
            </a:extLst>
          </p:cNvPr>
          <p:cNvSpPr>
            <a:spLocks noGrp="1"/>
          </p:cNvSpPr>
          <p:nvPr>
            <p:ph type="sldNum" sz="quarter" idx="12"/>
          </p:nvPr>
        </p:nvSpPr>
        <p:spPr/>
        <p:txBody>
          <a:bodyPr/>
          <a:lstStyle/>
          <a:p>
            <a:fld id="{795DA097-91D5-884A-AB6D-3E1FFBDE92C7}" type="slidenum">
              <a:rPr lang="es-ES" smtClean="0"/>
              <a:t>2</a:t>
            </a:fld>
            <a:endParaRPr lang="es-ES"/>
          </a:p>
        </p:txBody>
      </p:sp>
    </p:spTree>
    <p:extLst>
      <p:ext uri="{BB962C8B-B14F-4D97-AF65-F5344CB8AC3E}">
        <p14:creationId xmlns:p14="http://schemas.microsoft.com/office/powerpoint/2010/main" val="1642651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fontScale="85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Servicio</a:t>
            </a:r>
          </a:p>
          <a:p>
            <a:pPr algn="ctr"/>
            <a:r>
              <a:rPr lang="es-ES" sz="3900" b="1">
                <a:solidFill>
                  <a:srgbClr val="00AAD6"/>
                </a:solidFill>
                <a:latin typeface="Malacitana-Sans"/>
                <a:ea typeface="Roboto Bold" panose="02000000000000000000" pitchFamily="2" charset="0"/>
                <a:cs typeface="Roboto Bold" panose="02000000000000000000" pitchFamily="2" charset="0"/>
              </a:rPr>
              <a:t>híbrido</a:t>
            </a:r>
          </a:p>
        </p:txBody>
      </p:sp>
      <p:grpSp>
        <p:nvGrpSpPr>
          <p:cNvPr id="4" name="Grupo 85">
            <a:extLst>
              <a:ext uri="{FF2B5EF4-FFF2-40B4-BE49-F238E27FC236}">
                <a16:creationId xmlns:a16="http://schemas.microsoft.com/office/drawing/2014/main" id="{420BEF5B-28E8-CB55-BDA0-A3C71F98A8CA}"/>
              </a:ext>
            </a:extLst>
          </p:cNvPr>
          <p:cNvGrpSpPr/>
          <p:nvPr/>
        </p:nvGrpSpPr>
        <p:grpSpPr>
          <a:xfrm>
            <a:off x="994814" y="2377622"/>
            <a:ext cx="2218602" cy="3288197"/>
            <a:chOff x="13975390" y="4300828"/>
            <a:chExt cx="1763898" cy="2676880"/>
          </a:xfrm>
        </p:grpSpPr>
        <p:sp>
          <p:nvSpPr>
            <p:cNvPr id="5" name="Freeform 22">
              <a:extLst>
                <a:ext uri="{FF2B5EF4-FFF2-40B4-BE49-F238E27FC236}">
                  <a16:creationId xmlns:a16="http://schemas.microsoft.com/office/drawing/2014/main" id="{5D609530-266C-D467-99A0-8F1238578978}"/>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4"/>
              <a:stretch>
                <a:fillRect/>
              </a:stretch>
            </a:blipFill>
          </p:spPr>
          <p:txBody>
            <a:bodyPr/>
            <a:lstStyle/>
            <a:p>
              <a:endParaRPr lang="es-ES" sz="1350"/>
            </a:p>
          </p:txBody>
        </p:sp>
        <p:sp>
          <p:nvSpPr>
            <p:cNvPr id="7" name="Freeform 25">
              <a:extLst>
                <a:ext uri="{FF2B5EF4-FFF2-40B4-BE49-F238E27FC236}">
                  <a16:creationId xmlns:a16="http://schemas.microsoft.com/office/drawing/2014/main" id="{DE3D5600-032E-9787-F339-32C97082F69D}"/>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5"/>
              <a:stretch>
                <a:fillRect/>
              </a:stretch>
            </a:blipFill>
          </p:spPr>
          <p:txBody>
            <a:bodyPr/>
            <a:lstStyle/>
            <a:p>
              <a:endParaRPr lang="es-ES" sz="1350"/>
            </a:p>
          </p:txBody>
        </p:sp>
        <p:sp>
          <p:nvSpPr>
            <p:cNvPr id="8" name="Freeform 26">
              <a:extLst>
                <a:ext uri="{FF2B5EF4-FFF2-40B4-BE49-F238E27FC236}">
                  <a16:creationId xmlns:a16="http://schemas.microsoft.com/office/drawing/2014/main" id="{9CCFEA57-AFFA-1E99-8A8E-91A0E375A29C}"/>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sz="1350"/>
            </a:p>
          </p:txBody>
        </p:sp>
      </p:grpSp>
      <p:sp>
        <p:nvSpPr>
          <p:cNvPr id="10" name="Marcador de contenido 2">
            <a:extLst>
              <a:ext uri="{FF2B5EF4-FFF2-40B4-BE49-F238E27FC236}">
                <a16:creationId xmlns:a16="http://schemas.microsoft.com/office/drawing/2014/main" id="{579C54CA-5A0C-0978-7B65-01003BB6EA8A}"/>
              </a:ext>
            </a:extLst>
          </p:cNvPr>
          <p:cNvSpPr txBox="1">
            <a:spLocks/>
          </p:cNvSpPr>
          <p:nvPr/>
        </p:nvSpPr>
        <p:spPr>
          <a:xfrm>
            <a:off x="4572000" y="2377622"/>
            <a:ext cx="3700653" cy="1441209"/>
          </a:xfrm>
          <a:prstGeom prst="rect">
            <a:avLst/>
          </a:prstGeom>
        </p:spPr>
        <p:txBody>
          <a:bodyPr>
            <a:normAutofit fontScale="700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i="1">
                <a:latin typeface="Malacitana-Sans"/>
                <a:ea typeface="Roboto" panose="02000000000000000000" pitchFamily="2" charset="0"/>
                <a:cs typeface="Roboto" panose="02000000000000000000" pitchFamily="2" charset="0"/>
              </a:rPr>
              <a:t>Un servicio híbrido, es un servicio clásico en el que la llamada a una de sus funciones implique la ejecución de una implementación de un algoritmo cuántico.</a:t>
            </a:r>
            <a:endParaRPr lang="es-ES" sz="1500" i="1">
              <a:latin typeface="Malacitana-Sans"/>
              <a:ea typeface="Roboto" panose="02000000000000000000" pitchFamily="2" charset="0"/>
              <a:cs typeface="Roboto" panose="02000000000000000000" pitchFamily="2" charset="0"/>
            </a:endParaRPr>
          </a:p>
        </p:txBody>
      </p:sp>
      <p:sp>
        <p:nvSpPr>
          <p:cNvPr id="6" name="Slide Number Placeholder 5">
            <a:extLst>
              <a:ext uri="{FF2B5EF4-FFF2-40B4-BE49-F238E27FC236}">
                <a16:creationId xmlns:a16="http://schemas.microsoft.com/office/drawing/2014/main" id="{4617D943-4910-04DF-5A12-059E8F9A8C9A}"/>
              </a:ext>
            </a:extLst>
          </p:cNvPr>
          <p:cNvSpPr>
            <a:spLocks noGrp="1"/>
          </p:cNvSpPr>
          <p:nvPr>
            <p:ph type="sldNum" sz="quarter" idx="12"/>
          </p:nvPr>
        </p:nvSpPr>
        <p:spPr/>
        <p:txBody>
          <a:bodyPr/>
          <a:lstStyle/>
          <a:p>
            <a:fld id="{795DA097-91D5-884A-AB6D-3E1FFBDE92C7}" type="slidenum">
              <a:rPr lang="es-ES" smtClean="0"/>
              <a:t>20</a:t>
            </a:fld>
            <a:endParaRPr lang="es-ES"/>
          </a:p>
        </p:txBody>
      </p:sp>
    </p:spTree>
    <p:extLst>
      <p:ext uri="{BB962C8B-B14F-4D97-AF65-F5344CB8AC3E}">
        <p14:creationId xmlns:p14="http://schemas.microsoft.com/office/powerpoint/2010/main" val="363258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fontScale="85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Servicio</a:t>
            </a:r>
          </a:p>
          <a:p>
            <a:pPr algn="ctr"/>
            <a:r>
              <a:rPr lang="es-ES" sz="3900" b="1">
                <a:solidFill>
                  <a:srgbClr val="00AAD6"/>
                </a:solidFill>
                <a:latin typeface="Malacitana-Sans"/>
                <a:ea typeface="Roboto Bold" panose="02000000000000000000" pitchFamily="2" charset="0"/>
                <a:cs typeface="Roboto Bold" panose="02000000000000000000" pitchFamily="2" charset="0"/>
              </a:rPr>
              <a:t>híbrido</a:t>
            </a:r>
          </a:p>
        </p:txBody>
      </p:sp>
      <p:grpSp>
        <p:nvGrpSpPr>
          <p:cNvPr id="4" name="Grupo 85">
            <a:extLst>
              <a:ext uri="{FF2B5EF4-FFF2-40B4-BE49-F238E27FC236}">
                <a16:creationId xmlns:a16="http://schemas.microsoft.com/office/drawing/2014/main" id="{420BEF5B-28E8-CB55-BDA0-A3C71F98A8CA}"/>
              </a:ext>
            </a:extLst>
          </p:cNvPr>
          <p:cNvGrpSpPr/>
          <p:nvPr/>
        </p:nvGrpSpPr>
        <p:grpSpPr>
          <a:xfrm>
            <a:off x="994814" y="2377622"/>
            <a:ext cx="2218602" cy="3288197"/>
            <a:chOff x="13975390" y="4300828"/>
            <a:chExt cx="1763898" cy="2676880"/>
          </a:xfrm>
        </p:grpSpPr>
        <p:sp>
          <p:nvSpPr>
            <p:cNvPr id="5" name="Freeform 22">
              <a:extLst>
                <a:ext uri="{FF2B5EF4-FFF2-40B4-BE49-F238E27FC236}">
                  <a16:creationId xmlns:a16="http://schemas.microsoft.com/office/drawing/2014/main" id="{5D609530-266C-D467-99A0-8F1238578978}"/>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4"/>
              <a:stretch>
                <a:fillRect/>
              </a:stretch>
            </a:blipFill>
          </p:spPr>
          <p:txBody>
            <a:bodyPr/>
            <a:lstStyle/>
            <a:p>
              <a:endParaRPr lang="es-ES" sz="1350"/>
            </a:p>
          </p:txBody>
        </p:sp>
        <p:sp>
          <p:nvSpPr>
            <p:cNvPr id="7" name="Freeform 25">
              <a:extLst>
                <a:ext uri="{FF2B5EF4-FFF2-40B4-BE49-F238E27FC236}">
                  <a16:creationId xmlns:a16="http://schemas.microsoft.com/office/drawing/2014/main" id="{DE3D5600-032E-9787-F339-32C97082F69D}"/>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5"/>
              <a:stretch>
                <a:fillRect/>
              </a:stretch>
            </a:blipFill>
          </p:spPr>
          <p:txBody>
            <a:bodyPr/>
            <a:lstStyle/>
            <a:p>
              <a:endParaRPr lang="es-ES" sz="1350"/>
            </a:p>
          </p:txBody>
        </p:sp>
        <p:sp>
          <p:nvSpPr>
            <p:cNvPr id="8" name="Freeform 26">
              <a:extLst>
                <a:ext uri="{FF2B5EF4-FFF2-40B4-BE49-F238E27FC236}">
                  <a16:creationId xmlns:a16="http://schemas.microsoft.com/office/drawing/2014/main" id="{9CCFEA57-AFFA-1E99-8A8E-91A0E375A29C}"/>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sz="1350"/>
            </a:p>
          </p:txBody>
        </p:sp>
      </p:grpSp>
      <p:sp>
        <p:nvSpPr>
          <p:cNvPr id="10" name="Marcador de contenido 2">
            <a:extLst>
              <a:ext uri="{FF2B5EF4-FFF2-40B4-BE49-F238E27FC236}">
                <a16:creationId xmlns:a16="http://schemas.microsoft.com/office/drawing/2014/main" id="{579C54CA-5A0C-0978-7B65-01003BB6EA8A}"/>
              </a:ext>
            </a:extLst>
          </p:cNvPr>
          <p:cNvSpPr txBox="1">
            <a:spLocks/>
          </p:cNvSpPr>
          <p:nvPr/>
        </p:nvSpPr>
        <p:spPr>
          <a:xfrm>
            <a:off x="4572000" y="2377622"/>
            <a:ext cx="3700653" cy="1441209"/>
          </a:xfrm>
          <a:prstGeom prst="rect">
            <a:avLst/>
          </a:prstGeom>
        </p:spPr>
        <p:txBody>
          <a:bodyPr>
            <a:normAutofit fontScale="700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i="1">
                <a:latin typeface="Malacitana-Sans"/>
                <a:ea typeface="Roboto" panose="02000000000000000000" pitchFamily="2" charset="0"/>
                <a:cs typeface="Roboto" panose="02000000000000000000" pitchFamily="2" charset="0"/>
              </a:rPr>
              <a:t>Un servicio híbrido, es un servicio clásico en el que la llamada a una de sus funciones implique la ejecución de una implementación de un algoritmo cuántico.</a:t>
            </a:r>
            <a:endParaRPr lang="es-ES" sz="1500" i="1">
              <a:latin typeface="Malacitana-Sans"/>
              <a:ea typeface="Roboto" panose="02000000000000000000" pitchFamily="2" charset="0"/>
              <a:cs typeface="Roboto" panose="02000000000000000000" pitchFamily="2" charset="0"/>
            </a:endParaRPr>
          </a:p>
        </p:txBody>
      </p:sp>
      <p:sp>
        <p:nvSpPr>
          <p:cNvPr id="6" name="Título 1">
            <a:extLst>
              <a:ext uri="{FF2B5EF4-FFF2-40B4-BE49-F238E27FC236}">
                <a16:creationId xmlns:a16="http://schemas.microsoft.com/office/drawing/2014/main" id="{061D117B-4208-B56E-7A05-1692732321A0}"/>
              </a:ext>
            </a:extLst>
          </p:cNvPr>
          <p:cNvSpPr txBox="1">
            <a:spLocks/>
          </p:cNvSpPr>
          <p:nvPr/>
        </p:nvSpPr>
        <p:spPr>
          <a:xfrm>
            <a:off x="5292278" y="4152467"/>
            <a:ext cx="2856908" cy="146455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100" b="1">
                <a:latin typeface="Malacitana-Sans"/>
                <a:ea typeface="Roboto Bold"/>
              </a:rPr>
              <a:t>Aplicaciones Híbridas</a:t>
            </a:r>
          </a:p>
          <a:p>
            <a:pPr algn="ctr"/>
            <a:r>
              <a:rPr lang="es-ES" sz="2100" b="1">
                <a:latin typeface="Malacitana-Sans"/>
                <a:ea typeface="Roboto Bold"/>
              </a:rPr>
              <a:t>(Clásico-Cuánticas)</a:t>
            </a:r>
          </a:p>
        </p:txBody>
      </p:sp>
      <p:sp>
        <p:nvSpPr>
          <p:cNvPr id="9" name="Slide Number Placeholder 8">
            <a:extLst>
              <a:ext uri="{FF2B5EF4-FFF2-40B4-BE49-F238E27FC236}">
                <a16:creationId xmlns:a16="http://schemas.microsoft.com/office/drawing/2014/main" id="{67FF1B8F-2EF5-3025-8ED0-EE02D9A050FC}"/>
              </a:ext>
            </a:extLst>
          </p:cNvPr>
          <p:cNvSpPr>
            <a:spLocks noGrp="1"/>
          </p:cNvSpPr>
          <p:nvPr>
            <p:ph type="sldNum" sz="quarter" idx="12"/>
          </p:nvPr>
        </p:nvSpPr>
        <p:spPr/>
        <p:txBody>
          <a:bodyPr/>
          <a:lstStyle/>
          <a:p>
            <a:fld id="{795DA097-91D5-884A-AB6D-3E1FFBDE92C7}" type="slidenum">
              <a:rPr lang="es-ES" smtClean="0"/>
              <a:t>21</a:t>
            </a:fld>
            <a:endParaRPr lang="es-ES"/>
          </a:p>
        </p:txBody>
      </p:sp>
    </p:spTree>
    <p:extLst>
      <p:ext uri="{BB962C8B-B14F-4D97-AF65-F5344CB8AC3E}">
        <p14:creationId xmlns:p14="http://schemas.microsoft.com/office/powerpoint/2010/main" val="188720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6" name="Slide Number Placeholder 5">
            <a:extLst>
              <a:ext uri="{FF2B5EF4-FFF2-40B4-BE49-F238E27FC236}">
                <a16:creationId xmlns:a16="http://schemas.microsoft.com/office/drawing/2014/main" id="{12BFD29F-59D3-9014-4908-CB8F512E0FFA}"/>
              </a:ext>
            </a:extLst>
          </p:cNvPr>
          <p:cNvSpPr>
            <a:spLocks noGrp="1"/>
          </p:cNvSpPr>
          <p:nvPr>
            <p:ph type="sldNum" sz="quarter" idx="12"/>
          </p:nvPr>
        </p:nvSpPr>
        <p:spPr/>
        <p:txBody>
          <a:bodyPr/>
          <a:lstStyle/>
          <a:p>
            <a:fld id="{795DA097-91D5-884A-AB6D-3E1FFBDE92C7}" type="slidenum">
              <a:rPr lang="es-ES" smtClean="0"/>
              <a:t>22</a:t>
            </a:fld>
            <a:endParaRPr lang="es-ES"/>
          </a:p>
        </p:txBody>
      </p:sp>
      <p:sp>
        <p:nvSpPr>
          <p:cNvPr id="22" name="Arco de bloque 21">
            <a:extLst>
              <a:ext uri="{FF2B5EF4-FFF2-40B4-BE49-F238E27FC236}">
                <a16:creationId xmlns:a16="http://schemas.microsoft.com/office/drawing/2014/main" id="{70541998-5D29-C75D-1B03-9B5F3241C165}"/>
              </a:ext>
            </a:extLst>
          </p:cNvPr>
          <p:cNvSpPr/>
          <p:nvPr/>
        </p:nvSpPr>
        <p:spPr>
          <a:xfrm rot="17400000">
            <a:off x="1843279" y="2944252"/>
            <a:ext cx="2539287" cy="1135823"/>
          </a:xfrm>
          <a:prstGeom prst="blockArc">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34" name="Grupo 33">
            <a:extLst>
              <a:ext uri="{FF2B5EF4-FFF2-40B4-BE49-F238E27FC236}">
                <a16:creationId xmlns:a16="http://schemas.microsoft.com/office/drawing/2014/main" id="{75D2FE59-5953-13FC-DB56-98EF34568C76}"/>
              </a:ext>
            </a:extLst>
          </p:cNvPr>
          <p:cNvGrpSpPr/>
          <p:nvPr/>
        </p:nvGrpSpPr>
        <p:grpSpPr>
          <a:xfrm>
            <a:off x="1187445" y="1396999"/>
            <a:ext cx="6749143" cy="4753429"/>
            <a:chOff x="1187445" y="1396999"/>
            <a:chExt cx="6749143" cy="4753429"/>
          </a:xfrm>
        </p:grpSpPr>
        <p:graphicFrame>
          <p:nvGraphicFramePr>
            <p:cNvPr id="5" name="Chart 4">
              <a:extLst>
                <a:ext uri="{FF2B5EF4-FFF2-40B4-BE49-F238E27FC236}">
                  <a16:creationId xmlns:a16="http://schemas.microsoft.com/office/drawing/2014/main" id="{764EBA80-C02B-4C74-6684-98E993D27033}"/>
                </a:ext>
              </a:extLst>
            </p:cNvPr>
            <p:cNvGraphicFramePr/>
            <p:nvPr/>
          </p:nvGraphicFramePr>
          <p:xfrm>
            <a:off x="1187445" y="1396999"/>
            <a:ext cx="6749143" cy="4753429"/>
          </p:xfrm>
          <a:graphic>
            <a:graphicData uri="http://schemas.openxmlformats.org/drawingml/2006/chart">
              <c:chart xmlns:c="http://schemas.openxmlformats.org/drawingml/2006/chart" xmlns:r="http://schemas.openxmlformats.org/officeDocument/2006/relationships" r:id="rId3"/>
            </a:graphicData>
          </a:graphic>
        </p:graphicFrame>
        <p:sp>
          <p:nvSpPr>
            <p:cNvPr id="33" name="Diagrama de flujo: conector 32">
              <a:extLst>
                <a:ext uri="{FF2B5EF4-FFF2-40B4-BE49-F238E27FC236}">
                  <a16:creationId xmlns:a16="http://schemas.microsoft.com/office/drawing/2014/main" id="{4F88EBCE-066E-3FFF-63CC-9472DE2FA4ED}"/>
                </a:ext>
              </a:extLst>
            </p:cNvPr>
            <p:cNvSpPr/>
            <p:nvPr/>
          </p:nvSpPr>
          <p:spPr>
            <a:xfrm>
              <a:off x="2303099" y="1536529"/>
              <a:ext cx="4505881" cy="4475564"/>
            </a:xfrm>
            <a:prstGeom prst="flowChartConnector">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47383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6" name="Slide Number Placeholder 5">
            <a:extLst>
              <a:ext uri="{FF2B5EF4-FFF2-40B4-BE49-F238E27FC236}">
                <a16:creationId xmlns:a16="http://schemas.microsoft.com/office/drawing/2014/main" id="{12BFD29F-59D3-9014-4908-CB8F512E0FFA}"/>
              </a:ext>
            </a:extLst>
          </p:cNvPr>
          <p:cNvSpPr>
            <a:spLocks noGrp="1"/>
          </p:cNvSpPr>
          <p:nvPr>
            <p:ph type="sldNum" sz="quarter" idx="12"/>
          </p:nvPr>
        </p:nvSpPr>
        <p:spPr/>
        <p:txBody>
          <a:bodyPr/>
          <a:lstStyle/>
          <a:p>
            <a:fld id="{795DA097-91D5-884A-AB6D-3E1FFBDE92C7}" type="slidenum">
              <a:rPr lang="es-ES" smtClean="0"/>
              <a:t>23</a:t>
            </a:fld>
            <a:endParaRPr lang="es-ES"/>
          </a:p>
        </p:txBody>
      </p:sp>
      <p:sp>
        <p:nvSpPr>
          <p:cNvPr id="22" name="Arco de bloque 21">
            <a:extLst>
              <a:ext uri="{FF2B5EF4-FFF2-40B4-BE49-F238E27FC236}">
                <a16:creationId xmlns:a16="http://schemas.microsoft.com/office/drawing/2014/main" id="{70541998-5D29-C75D-1B03-9B5F3241C165}"/>
              </a:ext>
            </a:extLst>
          </p:cNvPr>
          <p:cNvSpPr/>
          <p:nvPr/>
        </p:nvSpPr>
        <p:spPr>
          <a:xfrm rot="17400000">
            <a:off x="1843279" y="2944252"/>
            <a:ext cx="2539287" cy="1135823"/>
          </a:xfrm>
          <a:prstGeom prst="blockArc">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34" name="Grupo 33">
            <a:extLst>
              <a:ext uri="{FF2B5EF4-FFF2-40B4-BE49-F238E27FC236}">
                <a16:creationId xmlns:a16="http://schemas.microsoft.com/office/drawing/2014/main" id="{75D2FE59-5953-13FC-DB56-98EF34568C76}"/>
              </a:ext>
            </a:extLst>
          </p:cNvPr>
          <p:cNvGrpSpPr/>
          <p:nvPr/>
        </p:nvGrpSpPr>
        <p:grpSpPr>
          <a:xfrm>
            <a:off x="1187445" y="1396999"/>
            <a:ext cx="6749143" cy="4753429"/>
            <a:chOff x="1187445" y="1396999"/>
            <a:chExt cx="6749143" cy="4753429"/>
          </a:xfrm>
        </p:grpSpPr>
        <p:graphicFrame>
          <p:nvGraphicFramePr>
            <p:cNvPr id="5" name="Chart 4">
              <a:extLst>
                <a:ext uri="{FF2B5EF4-FFF2-40B4-BE49-F238E27FC236}">
                  <a16:creationId xmlns:a16="http://schemas.microsoft.com/office/drawing/2014/main" id="{764EBA80-C02B-4C74-6684-98E993D27033}"/>
                </a:ext>
              </a:extLst>
            </p:cNvPr>
            <p:cNvGraphicFramePr/>
            <p:nvPr/>
          </p:nvGraphicFramePr>
          <p:xfrm>
            <a:off x="1187445" y="1396999"/>
            <a:ext cx="6749143" cy="4753429"/>
          </p:xfrm>
          <a:graphic>
            <a:graphicData uri="http://schemas.openxmlformats.org/drawingml/2006/chart">
              <c:chart xmlns:c="http://schemas.openxmlformats.org/drawingml/2006/chart" xmlns:r="http://schemas.openxmlformats.org/officeDocument/2006/relationships" r:id="rId4"/>
            </a:graphicData>
          </a:graphic>
        </p:graphicFrame>
        <p:sp>
          <p:nvSpPr>
            <p:cNvPr id="33" name="Diagrama de flujo: conector 32">
              <a:extLst>
                <a:ext uri="{FF2B5EF4-FFF2-40B4-BE49-F238E27FC236}">
                  <a16:creationId xmlns:a16="http://schemas.microsoft.com/office/drawing/2014/main" id="{4F88EBCE-066E-3FFF-63CC-9472DE2FA4ED}"/>
                </a:ext>
              </a:extLst>
            </p:cNvPr>
            <p:cNvSpPr/>
            <p:nvPr/>
          </p:nvSpPr>
          <p:spPr>
            <a:xfrm>
              <a:off x="2303099" y="1536529"/>
              <a:ext cx="4505881" cy="4475564"/>
            </a:xfrm>
            <a:prstGeom prst="flowChartConnector">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4" name="Picture 3" descr="A hands holding a paper money and a cube&#10;&#10;Description automatically generated">
            <a:extLst>
              <a:ext uri="{FF2B5EF4-FFF2-40B4-BE49-F238E27FC236}">
                <a16:creationId xmlns:a16="http://schemas.microsoft.com/office/drawing/2014/main" id="{B4685C05-2018-B86D-A609-824232DF5E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4711" y="2087938"/>
            <a:ext cx="1574273" cy="1574273"/>
          </a:xfrm>
          <a:prstGeom prst="rect">
            <a:avLst/>
          </a:prstGeom>
        </p:spPr>
      </p:pic>
    </p:spTree>
    <p:extLst>
      <p:ext uri="{BB962C8B-B14F-4D97-AF65-F5344CB8AC3E}">
        <p14:creationId xmlns:p14="http://schemas.microsoft.com/office/powerpoint/2010/main" val="309130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6" name="Slide Number Placeholder 5">
            <a:extLst>
              <a:ext uri="{FF2B5EF4-FFF2-40B4-BE49-F238E27FC236}">
                <a16:creationId xmlns:a16="http://schemas.microsoft.com/office/drawing/2014/main" id="{12BFD29F-59D3-9014-4908-CB8F512E0FFA}"/>
              </a:ext>
            </a:extLst>
          </p:cNvPr>
          <p:cNvSpPr>
            <a:spLocks noGrp="1"/>
          </p:cNvSpPr>
          <p:nvPr>
            <p:ph type="sldNum" sz="quarter" idx="12"/>
          </p:nvPr>
        </p:nvSpPr>
        <p:spPr/>
        <p:txBody>
          <a:bodyPr/>
          <a:lstStyle/>
          <a:p>
            <a:fld id="{795DA097-91D5-884A-AB6D-3E1FFBDE92C7}" type="slidenum">
              <a:rPr lang="es-ES" smtClean="0"/>
              <a:t>24</a:t>
            </a:fld>
            <a:endParaRPr lang="es-ES"/>
          </a:p>
        </p:txBody>
      </p:sp>
      <p:sp>
        <p:nvSpPr>
          <p:cNvPr id="22" name="Arco de bloque 21">
            <a:extLst>
              <a:ext uri="{FF2B5EF4-FFF2-40B4-BE49-F238E27FC236}">
                <a16:creationId xmlns:a16="http://schemas.microsoft.com/office/drawing/2014/main" id="{70541998-5D29-C75D-1B03-9B5F3241C165}"/>
              </a:ext>
            </a:extLst>
          </p:cNvPr>
          <p:cNvSpPr/>
          <p:nvPr/>
        </p:nvSpPr>
        <p:spPr>
          <a:xfrm rot="17400000">
            <a:off x="1843279" y="2944252"/>
            <a:ext cx="2539287" cy="1135823"/>
          </a:xfrm>
          <a:prstGeom prst="blockArc">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34" name="Grupo 33">
            <a:extLst>
              <a:ext uri="{FF2B5EF4-FFF2-40B4-BE49-F238E27FC236}">
                <a16:creationId xmlns:a16="http://schemas.microsoft.com/office/drawing/2014/main" id="{75D2FE59-5953-13FC-DB56-98EF34568C76}"/>
              </a:ext>
            </a:extLst>
          </p:cNvPr>
          <p:cNvGrpSpPr/>
          <p:nvPr/>
        </p:nvGrpSpPr>
        <p:grpSpPr>
          <a:xfrm>
            <a:off x="1187445" y="1396999"/>
            <a:ext cx="6749143" cy="4753429"/>
            <a:chOff x="1187445" y="1396999"/>
            <a:chExt cx="6749143" cy="4753429"/>
          </a:xfrm>
        </p:grpSpPr>
        <p:graphicFrame>
          <p:nvGraphicFramePr>
            <p:cNvPr id="5" name="Chart 4">
              <a:extLst>
                <a:ext uri="{FF2B5EF4-FFF2-40B4-BE49-F238E27FC236}">
                  <a16:creationId xmlns:a16="http://schemas.microsoft.com/office/drawing/2014/main" id="{764EBA80-C02B-4C74-6684-98E993D27033}"/>
                </a:ext>
              </a:extLst>
            </p:cNvPr>
            <p:cNvGraphicFramePr/>
            <p:nvPr/>
          </p:nvGraphicFramePr>
          <p:xfrm>
            <a:off x="1187445" y="1396999"/>
            <a:ext cx="6749143" cy="4753429"/>
          </p:xfrm>
          <a:graphic>
            <a:graphicData uri="http://schemas.openxmlformats.org/drawingml/2006/chart">
              <c:chart xmlns:c="http://schemas.openxmlformats.org/drawingml/2006/chart" xmlns:r="http://schemas.openxmlformats.org/officeDocument/2006/relationships" r:id="rId4"/>
            </a:graphicData>
          </a:graphic>
        </p:graphicFrame>
        <p:sp>
          <p:nvSpPr>
            <p:cNvPr id="33" name="Diagrama de flujo: conector 32">
              <a:extLst>
                <a:ext uri="{FF2B5EF4-FFF2-40B4-BE49-F238E27FC236}">
                  <a16:creationId xmlns:a16="http://schemas.microsoft.com/office/drawing/2014/main" id="{4F88EBCE-066E-3FFF-63CC-9472DE2FA4ED}"/>
                </a:ext>
              </a:extLst>
            </p:cNvPr>
            <p:cNvSpPr/>
            <p:nvPr/>
          </p:nvSpPr>
          <p:spPr>
            <a:xfrm>
              <a:off x="2303099" y="1536529"/>
              <a:ext cx="4505881" cy="4475564"/>
            </a:xfrm>
            <a:prstGeom prst="flowChartConnector">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 name="Picture 2" descr="A stack of coins with arrows pointing up&#10;&#10;Description automatically generated">
            <a:extLst>
              <a:ext uri="{FF2B5EF4-FFF2-40B4-BE49-F238E27FC236}">
                <a16:creationId xmlns:a16="http://schemas.microsoft.com/office/drawing/2014/main" id="{E89D1D71-D0C5-F996-7936-C669509EED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3099" y="2087938"/>
            <a:ext cx="1424225" cy="1424225"/>
          </a:xfrm>
          <a:prstGeom prst="rect">
            <a:avLst/>
          </a:prstGeom>
          <a:ln>
            <a:solidFill>
              <a:schemeClr val="bg1"/>
            </a:solidFill>
          </a:ln>
        </p:spPr>
      </p:pic>
      <p:pic>
        <p:nvPicPr>
          <p:cNvPr id="4" name="Picture 3" descr="A hands holding a paper money and a cube&#10;&#10;Description automatically generated">
            <a:extLst>
              <a:ext uri="{FF2B5EF4-FFF2-40B4-BE49-F238E27FC236}">
                <a16:creationId xmlns:a16="http://schemas.microsoft.com/office/drawing/2014/main" id="{B4685C05-2018-B86D-A609-824232DF5E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711" y="2087938"/>
            <a:ext cx="1574273" cy="1574273"/>
          </a:xfrm>
          <a:prstGeom prst="rect">
            <a:avLst/>
          </a:prstGeom>
        </p:spPr>
      </p:pic>
    </p:spTree>
    <p:extLst>
      <p:ext uri="{BB962C8B-B14F-4D97-AF65-F5344CB8AC3E}">
        <p14:creationId xmlns:p14="http://schemas.microsoft.com/office/powerpoint/2010/main" val="3793125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6" name="Slide Number Placeholder 5">
            <a:extLst>
              <a:ext uri="{FF2B5EF4-FFF2-40B4-BE49-F238E27FC236}">
                <a16:creationId xmlns:a16="http://schemas.microsoft.com/office/drawing/2014/main" id="{12BFD29F-59D3-9014-4908-CB8F512E0FFA}"/>
              </a:ext>
            </a:extLst>
          </p:cNvPr>
          <p:cNvSpPr>
            <a:spLocks noGrp="1"/>
          </p:cNvSpPr>
          <p:nvPr>
            <p:ph type="sldNum" sz="quarter" idx="12"/>
          </p:nvPr>
        </p:nvSpPr>
        <p:spPr/>
        <p:txBody>
          <a:bodyPr/>
          <a:lstStyle/>
          <a:p>
            <a:fld id="{795DA097-91D5-884A-AB6D-3E1FFBDE92C7}" type="slidenum">
              <a:rPr lang="es-ES" smtClean="0"/>
              <a:t>25</a:t>
            </a:fld>
            <a:endParaRPr lang="es-ES"/>
          </a:p>
        </p:txBody>
      </p:sp>
      <p:sp>
        <p:nvSpPr>
          <p:cNvPr id="22" name="Arco de bloque 21">
            <a:extLst>
              <a:ext uri="{FF2B5EF4-FFF2-40B4-BE49-F238E27FC236}">
                <a16:creationId xmlns:a16="http://schemas.microsoft.com/office/drawing/2014/main" id="{70541998-5D29-C75D-1B03-9B5F3241C165}"/>
              </a:ext>
            </a:extLst>
          </p:cNvPr>
          <p:cNvSpPr/>
          <p:nvPr/>
        </p:nvSpPr>
        <p:spPr>
          <a:xfrm rot="17400000">
            <a:off x="1843279" y="2944252"/>
            <a:ext cx="2539287" cy="1135823"/>
          </a:xfrm>
          <a:prstGeom prst="blockArc">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34" name="Grupo 33">
            <a:extLst>
              <a:ext uri="{FF2B5EF4-FFF2-40B4-BE49-F238E27FC236}">
                <a16:creationId xmlns:a16="http://schemas.microsoft.com/office/drawing/2014/main" id="{75D2FE59-5953-13FC-DB56-98EF34568C76}"/>
              </a:ext>
            </a:extLst>
          </p:cNvPr>
          <p:cNvGrpSpPr/>
          <p:nvPr/>
        </p:nvGrpSpPr>
        <p:grpSpPr>
          <a:xfrm>
            <a:off x="1187445" y="1396999"/>
            <a:ext cx="6749143" cy="4753429"/>
            <a:chOff x="1187445" y="1396999"/>
            <a:chExt cx="6749143" cy="4753429"/>
          </a:xfrm>
        </p:grpSpPr>
        <p:graphicFrame>
          <p:nvGraphicFramePr>
            <p:cNvPr id="5" name="Chart 4">
              <a:extLst>
                <a:ext uri="{FF2B5EF4-FFF2-40B4-BE49-F238E27FC236}">
                  <a16:creationId xmlns:a16="http://schemas.microsoft.com/office/drawing/2014/main" id="{764EBA80-C02B-4C74-6684-98E993D27033}"/>
                </a:ext>
              </a:extLst>
            </p:cNvPr>
            <p:cNvGraphicFramePr/>
            <p:nvPr/>
          </p:nvGraphicFramePr>
          <p:xfrm>
            <a:off x="1187445" y="1396999"/>
            <a:ext cx="6749143" cy="4753429"/>
          </p:xfrm>
          <a:graphic>
            <a:graphicData uri="http://schemas.openxmlformats.org/drawingml/2006/chart">
              <c:chart xmlns:c="http://schemas.openxmlformats.org/drawingml/2006/chart" xmlns:r="http://schemas.openxmlformats.org/officeDocument/2006/relationships" r:id="rId4"/>
            </a:graphicData>
          </a:graphic>
        </p:graphicFrame>
        <p:sp>
          <p:nvSpPr>
            <p:cNvPr id="33" name="Diagrama de flujo: conector 32">
              <a:extLst>
                <a:ext uri="{FF2B5EF4-FFF2-40B4-BE49-F238E27FC236}">
                  <a16:creationId xmlns:a16="http://schemas.microsoft.com/office/drawing/2014/main" id="{4F88EBCE-066E-3FFF-63CC-9472DE2FA4ED}"/>
                </a:ext>
              </a:extLst>
            </p:cNvPr>
            <p:cNvSpPr/>
            <p:nvPr/>
          </p:nvSpPr>
          <p:spPr>
            <a:xfrm>
              <a:off x="2303099" y="1536529"/>
              <a:ext cx="4505881" cy="4475564"/>
            </a:xfrm>
            <a:prstGeom prst="flowChartConnector">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 name="Picture 2" descr="A stack of coins with arrows pointing up&#10;&#10;Description automatically generated">
            <a:extLst>
              <a:ext uri="{FF2B5EF4-FFF2-40B4-BE49-F238E27FC236}">
                <a16:creationId xmlns:a16="http://schemas.microsoft.com/office/drawing/2014/main" id="{E89D1D71-D0C5-F996-7936-C669509EED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3099" y="2087938"/>
            <a:ext cx="1424225" cy="1424225"/>
          </a:xfrm>
          <a:prstGeom prst="rect">
            <a:avLst/>
          </a:prstGeom>
          <a:ln>
            <a:solidFill>
              <a:schemeClr val="bg1"/>
            </a:solidFill>
          </a:ln>
        </p:spPr>
      </p:pic>
      <p:pic>
        <p:nvPicPr>
          <p:cNvPr id="4" name="Picture 3" descr="A hands holding a paper money and a cube&#10;&#10;Description automatically generated">
            <a:extLst>
              <a:ext uri="{FF2B5EF4-FFF2-40B4-BE49-F238E27FC236}">
                <a16:creationId xmlns:a16="http://schemas.microsoft.com/office/drawing/2014/main" id="{B4685C05-2018-B86D-A609-824232DF5E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4711" y="2087938"/>
            <a:ext cx="1574273" cy="1574273"/>
          </a:xfrm>
          <a:prstGeom prst="rect">
            <a:avLst/>
          </a:prstGeom>
        </p:spPr>
      </p:pic>
      <p:sp>
        <p:nvSpPr>
          <p:cNvPr id="7" name="TextBox 6">
            <a:extLst>
              <a:ext uri="{FF2B5EF4-FFF2-40B4-BE49-F238E27FC236}">
                <a16:creationId xmlns:a16="http://schemas.microsoft.com/office/drawing/2014/main" id="{E9456311-C32E-8F36-99D4-503C240D8790}"/>
              </a:ext>
            </a:extLst>
          </p:cNvPr>
          <p:cNvSpPr txBox="1"/>
          <p:nvPr/>
        </p:nvSpPr>
        <p:spPr>
          <a:xfrm>
            <a:off x="3677456" y="5157821"/>
            <a:ext cx="544338" cy="612378"/>
          </a:xfrm>
          <a:prstGeom prst="rect">
            <a:avLst/>
          </a:prstGeom>
          <a:noFill/>
        </p:spPr>
        <p:txBody>
          <a:bodyPr wrap="square" rtlCol="0">
            <a:spAutoFit/>
          </a:bodyPr>
          <a:lstStyle/>
          <a:p>
            <a:pPr defTabSz="479511">
              <a:spcAft>
                <a:spcPts val="414"/>
              </a:spcAft>
            </a:pPr>
            <a:r>
              <a:rPr lang="es-ES" sz="4615" kern="1200" dirty="0">
                <a:solidFill>
                  <a:schemeClr val="tx1"/>
                </a:solidFill>
                <a:latin typeface="+mn-lt"/>
                <a:ea typeface="+mn-ea"/>
                <a:cs typeface="+mn-cs"/>
              </a:rPr>
              <a:t>🤔</a:t>
            </a:r>
            <a:endParaRPr lang="es-ES" sz="1350" dirty="0"/>
          </a:p>
        </p:txBody>
      </p:sp>
      <p:sp>
        <p:nvSpPr>
          <p:cNvPr id="8" name="Thought Bubble: Cloud 7">
            <a:extLst>
              <a:ext uri="{FF2B5EF4-FFF2-40B4-BE49-F238E27FC236}">
                <a16:creationId xmlns:a16="http://schemas.microsoft.com/office/drawing/2014/main" id="{09152DB2-F63E-88AB-C5FE-EF81FEBC93CE}"/>
              </a:ext>
            </a:extLst>
          </p:cNvPr>
          <p:cNvSpPr/>
          <p:nvPr/>
        </p:nvSpPr>
        <p:spPr>
          <a:xfrm rot="828205">
            <a:off x="4047831" y="4232899"/>
            <a:ext cx="1508763" cy="913984"/>
          </a:xfrm>
          <a:prstGeom prst="cloud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9" name="Picture 8" descr="A blue square with white letters on it&#10;&#10;Description automatically generated">
            <a:extLst>
              <a:ext uri="{FF2B5EF4-FFF2-40B4-BE49-F238E27FC236}">
                <a16:creationId xmlns:a16="http://schemas.microsoft.com/office/drawing/2014/main" id="{A07D298B-849A-5BC7-41AD-C92E384203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7540" y="4374677"/>
            <a:ext cx="358930" cy="326151"/>
          </a:xfrm>
          <a:prstGeom prst="rect">
            <a:avLst/>
          </a:prstGeom>
        </p:spPr>
      </p:pic>
      <p:pic>
        <p:nvPicPr>
          <p:cNvPr id="10" name="Picture 9">
            <a:extLst>
              <a:ext uri="{FF2B5EF4-FFF2-40B4-BE49-F238E27FC236}">
                <a16:creationId xmlns:a16="http://schemas.microsoft.com/office/drawing/2014/main" id="{B095B94C-6890-C572-E4F2-10810F1BD2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0379" y="4454327"/>
            <a:ext cx="532504" cy="161291"/>
          </a:xfrm>
          <a:prstGeom prst="rect">
            <a:avLst/>
          </a:prstGeom>
        </p:spPr>
      </p:pic>
      <p:pic>
        <p:nvPicPr>
          <p:cNvPr id="11" name="Picture 10" descr="A black and white logo&#10;&#10;Description automatically generated">
            <a:extLst>
              <a:ext uri="{FF2B5EF4-FFF2-40B4-BE49-F238E27FC236}">
                <a16:creationId xmlns:a16="http://schemas.microsoft.com/office/drawing/2014/main" id="{57A4F8FC-0153-BC08-9D67-E32631A71A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7442" y="4676521"/>
            <a:ext cx="469189" cy="309126"/>
          </a:xfrm>
          <a:prstGeom prst="rect">
            <a:avLst/>
          </a:prstGeom>
        </p:spPr>
      </p:pic>
    </p:spTree>
    <p:extLst>
      <p:ext uri="{BB962C8B-B14F-4D97-AF65-F5344CB8AC3E}">
        <p14:creationId xmlns:p14="http://schemas.microsoft.com/office/powerpoint/2010/main" val="533703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fontScale="85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Sistema Evaluador de Coste</a:t>
            </a:r>
          </a:p>
          <a:p>
            <a:pPr algn="ctr"/>
            <a:r>
              <a:rPr lang="es-ES" sz="3900" b="1">
                <a:solidFill>
                  <a:srgbClr val="00AAD6"/>
                </a:solidFill>
                <a:latin typeface="Malacitana-Sans"/>
                <a:ea typeface="Roboto Bold" panose="02000000000000000000" pitchFamily="2" charset="0"/>
                <a:cs typeface="Roboto Bold" panose="02000000000000000000" pitchFamily="2" charset="0"/>
              </a:rPr>
              <a:t>Aplicaciones Híbridas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26</a:t>
            </a:fld>
            <a:endParaRPr lang="es-ES"/>
          </a:p>
        </p:txBody>
      </p:sp>
    </p:spTree>
    <p:extLst>
      <p:ext uri="{BB962C8B-B14F-4D97-AF65-F5344CB8AC3E}">
        <p14:creationId xmlns:p14="http://schemas.microsoft.com/office/powerpoint/2010/main" val="38080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fontScale="85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Sistema Evaluador de Coste</a:t>
            </a:r>
          </a:p>
          <a:p>
            <a:pPr algn="ctr"/>
            <a:r>
              <a:rPr lang="es-ES" sz="3900" b="1">
                <a:solidFill>
                  <a:srgbClr val="00AAD6"/>
                </a:solidFill>
                <a:latin typeface="Malacitana-Sans"/>
                <a:ea typeface="Roboto Bold" panose="02000000000000000000" pitchFamily="2" charset="0"/>
                <a:cs typeface="Roboto Bold" panose="02000000000000000000" pitchFamily="2" charset="0"/>
              </a:rPr>
              <a:t>Aplicaciones Híbridas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27</a:t>
            </a:fld>
            <a:endParaRPr lang="es-ES"/>
          </a:p>
        </p:txBody>
      </p:sp>
      <p:sp>
        <p:nvSpPr>
          <p:cNvPr id="11" name="Marcador de contenido 2">
            <a:extLst>
              <a:ext uri="{FF2B5EF4-FFF2-40B4-BE49-F238E27FC236}">
                <a16:creationId xmlns:a16="http://schemas.microsoft.com/office/drawing/2014/main" id="{B10A6E4A-6BE8-6FA6-6A4F-34A0E061B8E5}"/>
              </a:ext>
            </a:extLst>
          </p:cNvPr>
          <p:cNvSpPr txBox="1">
            <a:spLocks/>
          </p:cNvSpPr>
          <p:nvPr/>
        </p:nvSpPr>
        <p:spPr>
          <a:xfrm>
            <a:off x="884419" y="2852047"/>
            <a:ext cx="7375161" cy="2209181"/>
          </a:xfrm>
          <a:prstGeom prst="rect">
            <a:avLst/>
          </a:prstGeom>
        </p:spPr>
        <p:txBody>
          <a:bodyPr anchor="ct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i="1">
                <a:latin typeface="Malacitana-Sans"/>
                <a:ea typeface="Roboto" panose="02000000000000000000" pitchFamily="2" charset="0"/>
                <a:cs typeface="Roboto" panose="02000000000000000000" pitchFamily="2" charset="0"/>
              </a:rPr>
              <a:t>Sistema que facilita la elección de un esquema de despliegue óptimo en coste para las aplicaciones de servicios híbridas (cuánticas-clásicas) aplicando técnicas de </a:t>
            </a:r>
            <a:r>
              <a:rPr lang="es-ES" i="1" err="1">
                <a:latin typeface="Malacitana-Sans"/>
                <a:ea typeface="Roboto" panose="02000000000000000000" pitchFamily="2" charset="0"/>
                <a:cs typeface="Roboto" panose="02000000000000000000" pitchFamily="2" charset="0"/>
              </a:rPr>
              <a:t>model</a:t>
            </a:r>
            <a:r>
              <a:rPr lang="es-ES" i="1">
                <a:latin typeface="Malacitana-Sans"/>
                <a:ea typeface="Roboto" panose="02000000000000000000" pitchFamily="2" charset="0"/>
                <a:cs typeface="Roboto" panose="02000000000000000000" pitchFamily="2" charset="0"/>
              </a:rPr>
              <a:t> </a:t>
            </a:r>
            <a:r>
              <a:rPr lang="es-ES" i="1" err="1">
                <a:latin typeface="Malacitana-Sans"/>
                <a:ea typeface="Roboto" panose="02000000000000000000" pitchFamily="2" charset="0"/>
                <a:cs typeface="Roboto" panose="02000000000000000000" pitchFamily="2" charset="0"/>
              </a:rPr>
              <a:t>checking</a:t>
            </a:r>
            <a:r>
              <a:rPr lang="es-ES" i="1">
                <a:latin typeface="Malacitana-Sans"/>
                <a:ea typeface="Roboto" panose="02000000000000000000" pitchFamily="2" charset="0"/>
                <a:cs typeface="Roboto" panose="02000000000000000000" pitchFamily="2" charset="0"/>
              </a:rPr>
              <a:t> probabilístico y usando la teoría de la utilidad.</a:t>
            </a:r>
          </a:p>
        </p:txBody>
      </p:sp>
    </p:spTree>
    <p:extLst>
      <p:ext uri="{BB962C8B-B14F-4D97-AF65-F5344CB8AC3E}">
        <p14:creationId xmlns:p14="http://schemas.microsoft.com/office/powerpoint/2010/main" val="4260732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28</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Tree>
    <p:extLst>
      <p:ext uri="{BB962C8B-B14F-4D97-AF65-F5344CB8AC3E}">
        <p14:creationId xmlns:p14="http://schemas.microsoft.com/office/powerpoint/2010/main" val="196687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29</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9" name="Rectangle 18">
            <a:extLst>
              <a:ext uri="{FF2B5EF4-FFF2-40B4-BE49-F238E27FC236}">
                <a16:creationId xmlns:a16="http://schemas.microsoft.com/office/drawing/2014/main" id="{3EFC322E-A4C3-F78D-E657-AD42376B5D90}"/>
              </a:ext>
            </a:extLst>
          </p:cNvPr>
          <p:cNvSpPr/>
          <p:nvPr/>
        </p:nvSpPr>
        <p:spPr>
          <a:xfrm>
            <a:off x="2849676" y="517385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676" y="5233901"/>
            <a:ext cx="607076" cy="607076"/>
          </a:xfrm>
          <a:prstGeom prst="rect">
            <a:avLst/>
          </a:prstGeom>
        </p:spPr>
      </p:pic>
      <p:cxnSp>
        <p:nvCxnSpPr>
          <p:cNvPr id="21" name="Straight Connector 20">
            <a:extLst>
              <a:ext uri="{FF2B5EF4-FFF2-40B4-BE49-F238E27FC236}">
                <a16:creationId xmlns:a16="http://schemas.microsoft.com/office/drawing/2014/main" id="{720ABF90-B6F5-3CAD-FB9B-3739616A4CDB}"/>
              </a:ext>
            </a:extLst>
          </p:cNvPr>
          <p:cNvCxnSpPr>
            <a:cxnSpLocks/>
            <a:stCxn id="19" idx="3"/>
            <a:endCxn id="22" idx="2"/>
          </p:cNvCxnSpPr>
          <p:nvPr/>
        </p:nvCxnSpPr>
        <p:spPr>
          <a:xfrm flipV="1">
            <a:off x="4727596" y="5537439"/>
            <a:ext cx="463177" cy="1"/>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98CDFFE5-07A3-47A2-2F44-98CFB29FAB1C}"/>
              </a:ext>
            </a:extLst>
          </p:cNvPr>
          <p:cNvSpPr/>
          <p:nvPr/>
        </p:nvSpPr>
        <p:spPr>
          <a:xfrm>
            <a:off x="5190773" y="522883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dirty="0">
                <a:solidFill>
                  <a:schemeClr val="bg1"/>
                </a:solidFill>
                <a:latin typeface="Malacitana-Sans"/>
                <a:ea typeface="Roboto Bold" panose="02000000000000000000" pitchFamily="2" charset="0"/>
                <a:cs typeface="Roboto Bold" panose="02000000000000000000" pitchFamily="2" charset="0"/>
              </a:rPr>
              <a:t>Lectura</a:t>
            </a:r>
          </a:p>
          <a:p>
            <a:pPr algn="ctr"/>
            <a:r>
              <a:rPr lang="es-ES" sz="1400" b="1" dirty="0">
                <a:solidFill>
                  <a:schemeClr val="bg1"/>
                </a:solidFill>
                <a:latin typeface="Malacitana-Sans"/>
                <a:ea typeface="Roboto Bold" panose="02000000000000000000" pitchFamily="2" charset="0"/>
                <a:cs typeface="Roboto Bold" panose="02000000000000000000" pitchFamily="2" charset="0"/>
              </a:rPr>
              <a:t>Distribución</a:t>
            </a:r>
          </a:p>
        </p:txBody>
      </p:sp>
    </p:spTree>
    <p:extLst>
      <p:ext uri="{BB962C8B-B14F-4D97-AF65-F5344CB8AC3E}">
        <p14:creationId xmlns:p14="http://schemas.microsoft.com/office/powerpoint/2010/main" val="79378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00AAD6"/>
                </a:solidFill>
                <a:latin typeface="Malacitana-Sans"/>
                <a:ea typeface="Roboto Bold" panose="02000000000000000000" pitchFamily="2" charset="0"/>
                <a:cs typeface="Roboto Bold" panose="02000000000000000000" pitchFamily="2" charset="0"/>
              </a:rPr>
              <a:t>Índice</a:t>
            </a:r>
            <a:endParaRPr lang="es-ES" b="1" dirty="0">
              <a:latin typeface="Malacitana-Sans"/>
              <a:ea typeface="Roboto Bold" panose="02000000000000000000" pitchFamily="2" charset="0"/>
              <a:cs typeface="Roboto Bold" panose="02000000000000000000" pitchFamily="2" charset="0"/>
            </a:endParaRPr>
          </a:p>
        </p:txBody>
      </p:sp>
      <p:sp>
        <p:nvSpPr>
          <p:cNvPr id="10" name="Slide Number Placeholder 9">
            <a:extLst>
              <a:ext uri="{FF2B5EF4-FFF2-40B4-BE49-F238E27FC236}">
                <a16:creationId xmlns:a16="http://schemas.microsoft.com/office/drawing/2014/main" id="{112F8E54-906A-113B-EC3F-1E4BC01A85DE}"/>
              </a:ext>
            </a:extLst>
          </p:cNvPr>
          <p:cNvSpPr>
            <a:spLocks noGrp="1"/>
          </p:cNvSpPr>
          <p:nvPr>
            <p:ph type="sldNum" sz="quarter" idx="12"/>
          </p:nvPr>
        </p:nvSpPr>
        <p:spPr/>
        <p:txBody>
          <a:bodyPr/>
          <a:lstStyle/>
          <a:p>
            <a:fld id="{795DA097-91D5-884A-AB6D-3E1FFBDE92C7}" type="slidenum">
              <a:rPr lang="es-ES" smtClean="0"/>
              <a:t>3</a:t>
            </a:fld>
            <a:endParaRPr lang="es-ES"/>
          </a:p>
        </p:txBody>
      </p:sp>
      <p:graphicFrame>
        <p:nvGraphicFramePr>
          <p:cNvPr id="5" name="CuadroTexto 2">
            <a:extLst>
              <a:ext uri="{FF2B5EF4-FFF2-40B4-BE49-F238E27FC236}">
                <a16:creationId xmlns:a16="http://schemas.microsoft.com/office/drawing/2014/main" id="{B8CC4EC4-E0DF-898F-ABD4-00E208B95EA2}"/>
              </a:ext>
            </a:extLst>
          </p:cNvPr>
          <p:cNvGraphicFramePr/>
          <p:nvPr>
            <p:extLst>
              <p:ext uri="{D42A27DB-BD31-4B8C-83A1-F6EECF244321}">
                <p14:modId xmlns:p14="http://schemas.microsoft.com/office/powerpoint/2010/main" val="4226677130"/>
              </p:ext>
            </p:extLst>
          </p:nvPr>
        </p:nvGraphicFramePr>
        <p:xfrm>
          <a:off x="1260021" y="2721427"/>
          <a:ext cx="6623958" cy="3209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2788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30</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9" name="Rectangle 18">
            <a:extLst>
              <a:ext uri="{FF2B5EF4-FFF2-40B4-BE49-F238E27FC236}">
                <a16:creationId xmlns:a16="http://schemas.microsoft.com/office/drawing/2014/main" id="{3EFC322E-A4C3-F78D-E657-AD42376B5D90}"/>
              </a:ext>
            </a:extLst>
          </p:cNvPr>
          <p:cNvSpPr/>
          <p:nvPr/>
        </p:nvSpPr>
        <p:spPr>
          <a:xfrm>
            <a:off x="600341" y="282934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41" y="2889391"/>
            <a:ext cx="607076" cy="607076"/>
          </a:xfrm>
          <a:prstGeom prst="rect">
            <a:avLst/>
          </a:prstGeom>
        </p:spPr>
      </p:pic>
    </p:spTree>
    <p:extLst>
      <p:ext uri="{BB962C8B-B14F-4D97-AF65-F5344CB8AC3E}">
        <p14:creationId xmlns:p14="http://schemas.microsoft.com/office/powerpoint/2010/main" val="400723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31</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9" name="Rectangle 18">
            <a:extLst>
              <a:ext uri="{FF2B5EF4-FFF2-40B4-BE49-F238E27FC236}">
                <a16:creationId xmlns:a16="http://schemas.microsoft.com/office/drawing/2014/main" id="{3EFC322E-A4C3-F78D-E657-AD42376B5D90}"/>
              </a:ext>
            </a:extLst>
          </p:cNvPr>
          <p:cNvSpPr/>
          <p:nvPr/>
        </p:nvSpPr>
        <p:spPr>
          <a:xfrm>
            <a:off x="600341" y="282934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41" y="2889391"/>
            <a:ext cx="607076" cy="607076"/>
          </a:xfrm>
          <a:prstGeom prst="rect">
            <a:avLst/>
          </a:prstGeom>
        </p:spPr>
      </p:pic>
      <p:sp>
        <p:nvSpPr>
          <p:cNvPr id="3" name="TextBox 2">
            <a:extLst>
              <a:ext uri="{FF2B5EF4-FFF2-40B4-BE49-F238E27FC236}">
                <a16:creationId xmlns:a16="http://schemas.microsoft.com/office/drawing/2014/main" id="{2F999ED5-0CB1-D55F-21C9-6A9F4A177822}"/>
              </a:ext>
            </a:extLst>
          </p:cNvPr>
          <p:cNvSpPr txBox="1"/>
          <p:nvPr/>
        </p:nvSpPr>
        <p:spPr>
          <a:xfrm>
            <a:off x="3991172" y="1577267"/>
            <a:ext cx="4215493" cy="2031325"/>
          </a:xfrm>
          <a:prstGeom prst="rect">
            <a:avLst/>
          </a:prstGeom>
          <a:noFill/>
        </p:spPr>
        <p:txBody>
          <a:bodyPr wrap="square" rtlCol="0">
            <a:spAutoFit/>
          </a:bodyPr>
          <a:lstStyle/>
          <a:p>
            <a:r>
              <a:rPr lang="es-ES" dirty="0">
                <a:latin typeface="Malacitana-Sans"/>
              </a:rPr>
              <a:t>Entrada archivo .zip</a:t>
            </a:r>
          </a:p>
          <a:p>
            <a:pPr marL="285750" indent="-285750">
              <a:buFont typeface="Arial" panose="020B0604020202020204" pitchFamily="34" charset="0"/>
              <a:buChar char="•"/>
            </a:pPr>
            <a:r>
              <a:rPr lang="es-ES" b="1" dirty="0">
                <a:latin typeface="Malacitana-Sans"/>
              </a:rPr>
              <a:t>ARC</a:t>
            </a:r>
            <a:r>
              <a:rPr lang="es-ES" dirty="0">
                <a:latin typeface="Malacitana-Sans"/>
              </a:rPr>
              <a:t>: La especificación del comportamiento de la aplicación y  la especificación de las restricciones de la aplicación.</a:t>
            </a:r>
          </a:p>
          <a:p>
            <a:pPr marL="285750" indent="-285750">
              <a:buFont typeface="Arial" panose="020B0604020202020204" pitchFamily="34" charset="0"/>
              <a:buChar char="•"/>
            </a:pPr>
            <a:r>
              <a:rPr lang="es-ES" b="1" dirty="0">
                <a:latin typeface="Malacitana-Sans"/>
              </a:rPr>
              <a:t>OAS</a:t>
            </a:r>
            <a:r>
              <a:rPr lang="es-ES" dirty="0">
                <a:latin typeface="Malacitana-Sans"/>
              </a:rPr>
              <a:t>: Especificación </a:t>
            </a:r>
            <a:r>
              <a:rPr lang="es-ES" dirty="0" err="1">
                <a:latin typeface="Malacitana-Sans"/>
              </a:rPr>
              <a:t>OpenAPI</a:t>
            </a:r>
            <a:r>
              <a:rPr lang="es-ES" dirty="0">
                <a:latin typeface="Malacitana-Sans"/>
              </a:rPr>
              <a:t>.</a:t>
            </a:r>
          </a:p>
          <a:p>
            <a:pPr marL="285750" indent="-285750">
              <a:buFont typeface="Arial" panose="020B0604020202020204" pitchFamily="34" charset="0"/>
              <a:buChar char="•"/>
            </a:pPr>
            <a:r>
              <a:rPr lang="es-ES" b="1" dirty="0">
                <a:latin typeface="Malacitana-Sans"/>
              </a:rPr>
              <a:t>REQ</a:t>
            </a:r>
            <a:r>
              <a:rPr lang="es-ES" dirty="0">
                <a:latin typeface="Malacitana-Sans"/>
              </a:rPr>
              <a:t>: Extensión del estándar propuesta.  </a:t>
            </a:r>
          </a:p>
        </p:txBody>
      </p:sp>
    </p:spTree>
    <p:extLst>
      <p:ext uri="{BB962C8B-B14F-4D97-AF65-F5344CB8AC3E}">
        <p14:creationId xmlns:p14="http://schemas.microsoft.com/office/powerpoint/2010/main" val="2763764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32</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9" name="Rectangle 18">
            <a:extLst>
              <a:ext uri="{FF2B5EF4-FFF2-40B4-BE49-F238E27FC236}">
                <a16:creationId xmlns:a16="http://schemas.microsoft.com/office/drawing/2014/main" id="{3EFC322E-A4C3-F78D-E657-AD42376B5D90}"/>
              </a:ext>
            </a:extLst>
          </p:cNvPr>
          <p:cNvSpPr/>
          <p:nvPr/>
        </p:nvSpPr>
        <p:spPr>
          <a:xfrm>
            <a:off x="600341" y="282934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41" y="2889391"/>
            <a:ext cx="607076" cy="607076"/>
          </a:xfrm>
          <a:prstGeom prst="rect">
            <a:avLst/>
          </a:prstGeom>
        </p:spPr>
      </p:pic>
      <p:sp>
        <p:nvSpPr>
          <p:cNvPr id="3" name="TextBox 2">
            <a:extLst>
              <a:ext uri="{FF2B5EF4-FFF2-40B4-BE49-F238E27FC236}">
                <a16:creationId xmlns:a16="http://schemas.microsoft.com/office/drawing/2014/main" id="{2F999ED5-0CB1-D55F-21C9-6A9F4A177822}"/>
              </a:ext>
            </a:extLst>
          </p:cNvPr>
          <p:cNvSpPr txBox="1"/>
          <p:nvPr/>
        </p:nvSpPr>
        <p:spPr>
          <a:xfrm>
            <a:off x="3991172" y="1577267"/>
            <a:ext cx="4215493" cy="2031325"/>
          </a:xfrm>
          <a:prstGeom prst="rect">
            <a:avLst/>
          </a:prstGeom>
          <a:noFill/>
        </p:spPr>
        <p:txBody>
          <a:bodyPr wrap="square" rtlCol="0">
            <a:spAutoFit/>
          </a:bodyPr>
          <a:lstStyle/>
          <a:p>
            <a:r>
              <a:rPr lang="es-ES" dirty="0">
                <a:latin typeface="Malacitana-Sans"/>
              </a:rPr>
              <a:t>Entrada archivo .zip</a:t>
            </a:r>
          </a:p>
          <a:p>
            <a:pPr marL="285750" indent="-285750">
              <a:buFont typeface="Arial" panose="020B0604020202020204" pitchFamily="34" charset="0"/>
              <a:buChar char="•"/>
            </a:pPr>
            <a:r>
              <a:rPr lang="es-ES" b="1" dirty="0">
                <a:latin typeface="Malacitana-Sans"/>
              </a:rPr>
              <a:t>ARC</a:t>
            </a:r>
            <a:r>
              <a:rPr lang="es-ES" dirty="0">
                <a:latin typeface="Malacitana-Sans"/>
              </a:rPr>
              <a:t>: La especificación del comportamiento de la aplicación y  la especificación de las restricciones de la aplicación.</a:t>
            </a:r>
          </a:p>
          <a:p>
            <a:pPr marL="285750" indent="-285750">
              <a:buFont typeface="Arial" panose="020B0604020202020204" pitchFamily="34" charset="0"/>
              <a:buChar char="•"/>
            </a:pPr>
            <a:r>
              <a:rPr lang="es-ES" b="1" dirty="0">
                <a:latin typeface="Malacitana-Sans"/>
              </a:rPr>
              <a:t>OAS</a:t>
            </a:r>
            <a:r>
              <a:rPr lang="es-ES" dirty="0">
                <a:latin typeface="Malacitana-Sans"/>
              </a:rPr>
              <a:t>: Especificación </a:t>
            </a:r>
            <a:r>
              <a:rPr lang="es-ES" dirty="0" err="1">
                <a:latin typeface="Malacitana-Sans"/>
              </a:rPr>
              <a:t>OpenAPI</a:t>
            </a:r>
            <a:r>
              <a:rPr lang="es-ES" dirty="0">
                <a:latin typeface="Malacitana-Sans"/>
              </a:rPr>
              <a:t>.</a:t>
            </a:r>
          </a:p>
          <a:p>
            <a:pPr marL="285750" indent="-285750">
              <a:buFont typeface="Arial" panose="020B0604020202020204" pitchFamily="34" charset="0"/>
              <a:buChar char="•"/>
            </a:pPr>
            <a:r>
              <a:rPr lang="es-ES" b="1" dirty="0">
                <a:latin typeface="Malacitana-Sans"/>
              </a:rPr>
              <a:t>REQ</a:t>
            </a:r>
            <a:r>
              <a:rPr lang="es-ES" dirty="0">
                <a:latin typeface="Malacitana-Sans"/>
              </a:rPr>
              <a:t>: Extensión del estándar propuesta. </a:t>
            </a:r>
          </a:p>
        </p:txBody>
      </p:sp>
      <p:pic>
        <p:nvPicPr>
          <p:cNvPr id="6" name="Picture 5" descr="A screenshot of a computer&#10;&#10;Description automatically generated">
            <a:extLst>
              <a:ext uri="{FF2B5EF4-FFF2-40B4-BE49-F238E27FC236}">
                <a16:creationId xmlns:a16="http://schemas.microsoft.com/office/drawing/2014/main" id="{FD381CF5-4F5B-25FF-CE3A-C89C735B9A7B}"/>
              </a:ext>
            </a:extLst>
          </p:cNvPr>
          <p:cNvPicPr>
            <a:picLocks noChangeAspect="1"/>
          </p:cNvPicPr>
          <p:nvPr/>
        </p:nvPicPr>
        <p:blipFill>
          <a:blip r:embed="rId4"/>
          <a:srcRect l="4630" t="12432" r="5054" b="14551"/>
          <a:stretch/>
        </p:blipFill>
        <p:spPr>
          <a:xfrm>
            <a:off x="893134" y="3934047"/>
            <a:ext cx="7313531" cy="2031325"/>
          </a:xfrm>
          <a:prstGeom prst="rect">
            <a:avLst/>
          </a:prstGeom>
        </p:spPr>
      </p:pic>
    </p:spTree>
    <p:extLst>
      <p:ext uri="{BB962C8B-B14F-4D97-AF65-F5344CB8AC3E}">
        <p14:creationId xmlns:p14="http://schemas.microsoft.com/office/powerpoint/2010/main" val="4275595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err="1">
                <a:solidFill>
                  <a:srgbClr val="00AAD6"/>
                </a:solidFill>
                <a:latin typeface="Malacitana-Sans"/>
                <a:ea typeface="Roboto Bold" panose="02000000000000000000" pitchFamily="2" charset="0"/>
                <a:cs typeface="Roboto Bold" panose="02000000000000000000" pitchFamily="2" charset="0"/>
              </a:rPr>
              <a:t>OpenAPI</a:t>
            </a:r>
            <a:endParaRPr lang="es-ES" sz="3900" b="1" dirty="0">
              <a:solidFill>
                <a:srgbClr val="00AAD6"/>
              </a:solidFill>
              <a:latin typeface="Malacitana-Sans"/>
              <a:ea typeface="Roboto Bold" panose="02000000000000000000" pitchFamily="2" charset="0"/>
              <a:cs typeface="Roboto Bold" panose="02000000000000000000" pitchFamily="2" charset="0"/>
            </a:endParaRP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33</a:t>
            </a:fld>
            <a:endParaRPr lang="es-ES"/>
          </a:p>
        </p:txBody>
      </p:sp>
    </p:spTree>
    <p:extLst>
      <p:ext uri="{BB962C8B-B14F-4D97-AF65-F5344CB8AC3E}">
        <p14:creationId xmlns:p14="http://schemas.microsoft.com/office/powerpoint/2010/main" val="355108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err="1">
                <a:solidFill>
                  <a:srgbClr val="00AAD6"/>
                </a:solidFill>
                <a:latin typeface="Malacitana-Sans"/>
                <a:ea typeface="Roboto Bold" panose="02000000000000000000" pitchFamily="2" charset="0"/>
                <a:cs typeface="Roboto Bold" panose="02000000000000000000" pitchFamily="2" charset="0"/>
              </a:rPr>
              <a:t>OpenAPI</a:t>
            </a:r>
            <a:endParaRPr lang="es-ES" sz="3900" b="1" dirty="0">
              <a:solidFill>
                <a:srgbClr val="00AAD6"/>
              </a:solidFill>
              <a:latin typeface="Malacitana-Sans"/>
              <a:ea typeface="Roboto Bold" panose="02000000000000000000" pitchFamily="2" charset="0"/>
              <a:cs typeface="Roboto Bold" panose="02000000000000000000" pitchFamily="2" charset="0"/>
            </a:endParaRP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34</a:t>
            </a:fld>
            <a:endParaRPr lang="es-ES"/>
          </a:p>
        </p:txBody>
      </p:sp>
      <p:sp>
        <p:nvSpPr>
          <p:cNvPr id="17" name="Rectangle: Rounded Corners 16">
            <a:extLst>
              <a:ext uri="{FF2B5EF4-FFF2-40B4-BE49-F238E27FC236}">
                <a16:creationId xmlns:a16="http://schemas.microsoft.com/office/drawing/2014/main" id="{DD8B7498-3631-6D03-EB3A-80C4F8C46E08}"/>
              </a:ext>
            </a:extLst>
          </p:cNvPr>
          <p:cNvSpPr/>
          <p:nvPr/>
        </p:nvSpPr>
        <p:spPr>
          <a:xfrm>
            <a:off x="783773" y="2324108"/>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Tipo</a:t>
            </a:r>
          </a:p>
        </p:txBody>
      </p:sp>
      <p:sp>
        <p:nvSpPr>
          <p:cNvPr id="18" name="Rectangle: Rounded Corners 17">
            <a:extLst>
              <a:ext uri="{FF2B5EF4-FFF2-40B4-BE49-F238E27FC236}">
                <a16:creationId xmlns:a16="http://schemas.microsoft.com/office/drawing/2014/main" id="{A89BC0D4-7ED0-57D8-1347-9BA83DB819EE}"/>
              </a:ext>
            </a:extLst>
          </p:cNvPr>
          <p:cNvSpPr/>
          <p:nvPr/>
        </p:nvSpPr>
        <p:spPr>
          <a:xfrm>
            <a:off x="3168092" y="23241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Indica el modelo de computación que utiliza el </a:t>
            </a:r>
          </a:p>
          <a:p>
            <a:pPr algn="ctr"/>
            <a:r>
              <a:rPr lang="es-ES" sz="1350" b="1">
                <a:solidFill>
                  <a:sysClr val="windowText" lastClr="000000"/>
                </a:solidFill>
                <a:effectLst/>
                <a:latin typeface="Arial" panose="020B0604020202020204" pitchFamily="34" charset="0"/>
              </a:rPr>
              <a:t>servicio (cuántico o clásico).</a:t>
            </a:r>
          </a:p>
        </p:txBody>
      </p:sp>
      <p:sp>
        <p:nvSpPr>
          <p:cNvPr id="19" name="Rectangle: Rounded Corners 18">
            <a:extLst>
              <a:ext uri="{FF2B5EF4-FFF2-40B4-BE49-F238E27FC236}">
                <a16:creationId xmlns:a16="http://schemas.microsoft.com/office/drawing/2014/main" id="{792B21C5-9B97-F3E3-4AA0-FBB0A6B34C88}"/>
              </a:ext>
            </a:extLst>
          </p:cNvPr>
          <p:cNvSpPr/>
          <p:nvPr/>
        </p:nvSpPr>
        <p:spPr>
          <a:xfrm>
            <a:off x="3176254" y="3286729"/>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Variable que describe la capacidad de memoria, en MB,</a:t>
            </a:r>
            <a:br>
              <a:rPr lang="es-ES" sz="1350" b="1">
                <a:solidFill>
                  <a:sysClr val="windowText" lastClr="000000"/>
                </a:solidFill>
                <a:effectLst/>
                <a:latin typeface="Arial" panose="020B0604020202020204" pitchFamily="34" charset="0"/>
              </a:rPr>
            </a:br>
            <a:r>
              <a:rPr lang="es-ES" sz="1350" b="1">
                <a:solidFill>
                  <a:sysClr val="windowText" lastClr="000000"/>
                </a:solidFill>
                <a:effectLst/>
                <a:latin typeface="Arial" panose="020B0604020202020204" pitchFamily="34" charset="0"/>
              </a:rPr>
              <a:t>requerida.</a:t>
            </a:r>
          </a:p>
        </p:txBody>
      </p:sp>
      <p:sp>
        <p:nvSpPr>
          <p:cNvPr id="20" name="Rectangle: Rounded Corners 19">
            <a:extLst>
              <a:ext uri="{FF2B5EF4-FFF2-40B4-BE49-F238E27FC236}">
                <a16:creationId xmlns:a16="http://schemas.microsoft.com/office/drawing/2014/main" id="{4425780C-EC96-3D1E-B545-A8FF619B3133}"/>
              </a:ext>
            </a:extLst>
          </p:cNvPr>
          <p:cNvSpPr/>
          <p:nvPr/>
        </p:nvSpPr>
        <p:spPr>
          <a:xfrm>
            <a:off x="3176254" y="4259042"/>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El número de ciclos de CPU requeridos para la ejecución</a:t>
            </a:r>
            <a:br>
              <a:rPr lang="es-ES" sz="1350" b="1">
                <a:solidFill>
                  <a:sysClr val="windowText" lastClr="000000"/>
                </a:solidFill>
                <a:effectLst/>
                <a:latin typeface="Arial" panose="020B0604020202020204" pitchFamily="34" charset="0"/>
              </a:rPr>
            </a:br>
            <a:r>
              <a:rPr lang="es-ES" sz="1350" b="1">
                <a:solidFill>
                  <a:sysClr val="windowText" lastClr="000000"/>
                </a:solidFill>
                <a:effectLst/>
                <a:latin typeface="Arial" panose="020B0604020202020204" pitchFamily="34" charset="0"/>
              </a:rPr>
              <a:t>del servicio.</a:t>
            </a:r>
          </a:p>
        </p:txBody>
      </p:sp>
      <p:sp>
        <p:nvSpPr>
          <p:cNvPr id="21" name="Rectangle: Rounded Corners 20">
            <a:extLst>
              <a:ext uri="{FF2B5EF4-FFF2-40B4-BE49-F238E27FC236}">
                <a16:creationId xmlns:a16="http://schemas.microsoft.com/office/drawing/2014/main" id="{1930B9B0-5F82-D2AA-A755-6AE06B4CBF2C}"/>
              </a:ext>
            </a:extLst>
          </p:cNvPr>
          <p:cNvSpPr/>
          <p:nvPr/>
        </p:nvSpPr>
        <p:spPr>
          <a:xfrm>
            <a:off x="791936" y="3286729"/>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Memoria</a:t>
            </a:r>
          </a:p>
        </p:txBody>
      </p:sp>
      <p:sp>
        <p:nvSpPr>
          <p:cNvPr id="22" name="Rectangle: Rounded Corners 21">
            <a:extLst>
              <a:ext uri="{FF2B5EF4-FFF2-40B4-BE49-F238E27FC236}">
                <a16:creationId xmlns:a16="http://schemas.microsoft.com/office/drawing/2014/main" id="{0593A5A5-0FCD-18CB-3D5B-BBC74A54294E}"/>
              </a:ext>
            </a:extLst>
          </p:cNvPr>
          <p:cNvSpPr/>
          <p:nvPr/>
        </p:nvSpPr>
        <p:spPr>
          <a:xfrm>
            <a:off x="783773" y="4259042"/>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Ciclos CPU</a:t>
            </a:r>
          </a:p>
        </p:txBody>
      </p:sp>
      <p:sp>
        <p:nvSpPr>
          <p:cNvPr id="23" name="Arrow: Right 22">
            <a:extLst>
              <a:ext uri="{FF2B5EF4-FFF2-40B4-BE49-F238E27FC236}">
                <a16:creationId xmlns:a16="http://schemas.microsoft.com/office/drawing/2014/main" id="{5C2BE446-C59D-ED72-707E-17FC3AC4874B}"/>
              </a:ext>
            </a:extLst>
          </p:cNvPr>
          <p:cNvSpPr/>
          <p:nvPr/>
        </p:nvSpPr>
        <p:spPr>
          <a:xfrm>
            <a:off x="2181542" y="24020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4" name="Arrow: Right 23">
            <a:extLst>
              <a:ext uri="{FF2B5EF4-FFF2-40B4-BE49-F238E27FC236}">
                <a16:creationId xmlns:a16="http://schemas.microsoft.com/office/drawing/2014/main" id="{0778E4F8-E003-FB01-D8E1-46CDD3EB89FD}"/>
              </a:ext>
            </a:extLst>
          </p:cNvPr>
          <p:cNvSpPr/>
          <p:nvPr/>
        </p:nvSpPr>
        <p:spPr>
          <a:xfrm>
            <a:off x="2189705" y="3372884"/>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5" name="Arrow: Right 24">
            <a:extLst>
              <a:ext uri="{FF2B5EF4-FFF2-40B4-BE49-F238E27FC236}">
                <a16:creationId xmlns:a16="http://schemas.microsoft.com/office/drawing/2014/main" id="{EDB638FB-3C75-A3CD-C06F-ADD7112DB751}"/>
              </a:ext>
            </a:extLst>
          </p:cNvPr>
          <p:cNvSpPr/>
          <p:nvPr/>
        </p:nvSpPr>
        <p:spPr>
          <a:xfrm>
            <a:off x="2181542" y="434366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4" name="Rectangle: Rounded Corners 3">
            <a:extLst>
              <a:ext uri="{FF2B5EF4-FFF2-40B4-BE49-F238E27FC236}">
                <a16:creationId xmlns:a16="http://schemas.microsoft.com/office/drawing/2014/main" id="{BC84CBBA-65A4-F058-F192-2D9B7447AA10}"/>
              </a:ext>
            </a:extLst>
          </p:cNvPr>
          <p:cNvSpPr/>
          <p:nvPr/>
        </p:nvSpPr>
        <p:spPr>
          <a:xfrm>
            <a:off x="783773" y="5135508"/>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Tiempo Ejecución</a:t>
            </a:r>
          </a:p>
        </p:txBody>
      </p:sp>
      <p:sp>
        <p:nvSpPr>
          <p:cNvPr id="5" name="Rectangle: Rounded Corners 4">
            <a:extLst>
              <a:ext uri="{FF2B5EF4-FFF2-40B4-BE49-F238E27FC236}">
                <a16:creationId xmlns:a16="http://schemas.microsoft.com/office/drawing/2014/main" id="{197B19C1-6004-4904-1944-38818C9A35D8}"/>
              </a:ext>
            </a:extLst>
          </p:cNvPr>
          <p:cNvSpPr/>
          <p:nvPr/>
        </p:nvSpPr>
        <p:spPr>
          <a:xfrm>
            <a:off x="3168092" y="51355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Máximo tiempo de ejecución (segundos) de la tarea del</a:t>
            </a:r>
            <a:br>
              <a:rPr lang="es-ES" sz="1350" b="1">
                <a:solidFill>
                  <a:sysClr val="windowText" lastClr="000000"/>
                </a:solidFill>
                <a:effectLst/>
                <a:latin typeface="Arial" panose="020B0604020202020204" pitchFamily="34" charset="0"/>
              </a:rPr>
            </a:br>
            <a:r>
              <a:rPr lang="es-ES" sz="1350" b="1">
                <a:solidFill>
                  <a:sysClr val="windowText" lastClr="000000"/>
                </a:solidFill>
                <a:effectLst/>
                <a:latin typeface="Arial" panose="020B0604020202020204" pitchFamily="34" charset="0"/>
              </a:rPr>
              <a:t>servicio clásico.</a:t>
            </a:r>
          </a:p>
        </p:txBody>
      </p:sp>
      <p:sp>
        <p:nvSpPr>
          <p:cNvPr id="6" name="Arrow: Right 5">
            <a:extLst>
              <a:ext uri="{FF2B5EF4-FFF2-40B4-BE49-F238E27FC236}">
                <a16:creationId xmlns:a16="http://schemas.microsoft.com/office/drawing/2014/main" id="{79D2F264-445E-96E0-504E-5C280599D1F9}"/>
              </a:ext>
            </a:extLst>
          </p:cNvPr>
          <p:cNvSpPr/>
          <p:nvPr/>
        </p:nvSpPr>
        <p:spPr>
          <a:xfrm>
            <a:off x="2181542" y="52134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Tree>
    <p:extLst>
      <p:ext uri="{BB962C8B-B14F-4D97-AF65-F5344CB8AC3E}">
        <p14:creationId xmlns:p14="http://schemas.microsoft.com/office/powerpoint/2010/main" val="1258786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err="1">
                <a:solidFill>
                  <a:srgbClr val="00AAD6"/>
                </a:solidFill>
                <a:latin typeface="Malacitana-Sans"/>
                <a:ea typeface="Roboto Bold" panose="02000000000000000000" pitchFamily="2" charset="0"/>
                <a:cs typeface="Roboto Bold" panose="02000000000000000000" pitchFamily="2" charset="0"/>
              </a:rPr>
              <a:t>OpenAPI</a:t>
            </a:r>
            <a:endParaRPr lang="es-ES" sz="3900" b="1" dirty="0">
              <a:solidFill>
                <a:srgbClr val="00AAD6"/>
              </a:solidFill>
              <a:latin typeface="Malacitana-Sans"/>
              <a:ea typeface="Roboto Bold" panose="02000000000000000000" pitchFamily="2" charset="0"/>
              <a:cs typeface="Roboto Bold" panose="02000000000000000000" pitchFamily="2" charset="0"/>
            </a:endParaRP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35</a:t>
            </a:fld>
            <a:endParaRPr lang="es-ES"/>
          </a:p>
        </p:txBody>
      </p:sp>
      <p:sp>
        <p:nvSpPr>
          <p:cNvPr id="17" name="Rectangle: Rounded Corners 16">
            <a:extLst>
              <a:ext uri="{FF2B5EF4-FFF2-40B4-BE49-F238E27FC236}">
                <a16:creationId xmlns:a16="http://schemas.microsoft.com/office/drawing/2014/main" id="{DD8B7498-3631-6D03-EB3A-80C4F8C46E08}"/>
              </a:ext>
            </a:extLst>
          </p:cNvPr>
          <p:cNvSpPr/>
          <p:nvPr/>
        </p:nvSpPr>
        <p:spPr>
          <a:xfrm>
            <a:off x="783773" y="2324108"/>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err="1">
                <a:solidFill>
                  <a:sysClr val="windowText" lastClr="000000"/>
                </a:solidFill>
              </a:rPr>
              <a:t>Cúbits</a:t>
            </a:r>
            <a:endParaRPr lang="es-ES" sz="1350" b="1">
              <a:solidFill>
                <a:sysClr val="windowText" lastClr="000000"/>
              </a:solidFill>
            </a:endParaRPr>
          </a:p>
        </p:txBody>
      </p:sp>
      <p:sp>
        <p:nvSpPr>
          <p:cNvPr id="18" name="Rectangle: Rounded Corners 17">
            <a:extLst>
              <a:ext uri="{FF2B5EF4-FFF2-40B4-BE49-F238E27FC236}">
                <a16:creationId xmlns:a16="http://schemas.microsoft.com/office/drawing/2014/main" id="{A89BC0D4-7ED0-57D8-1347-9BA83DB819EE}"/>
              </a:ext>
            </a:extLst>
          </p:cNvPr>
          <p:cNvSpPr/>
          <p:nvPr/>
        </p:nvSpPr>
        <p:spPr>
          <a:xfrm>
            <a:off x="3168092" y="23241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Número de bits cu</a:t>
            </a:r>
            <a:r>
              <a:rPr lang="es-ES" sz="1350" b="1">
                <a:solidFill>
                  <a:sysClr val="windowText" lastClr="000000"/>
                </a:solidFill>
                <a:latin typeface="Arial" panose="020B0604020202020204" pitchFamily="34" charset="0"/>
              </a:rPr>
              <a:t>á</a:t>
            </a:r>
            <a:r>
              <a:rPr lang="es-ES" sz="1350" b="1">
                <a:solidFill>
                  <a:sysClr val="windowText" lastClr="000000"/>
                </a:solidFill>
                <a:effectLst/>
                <a:latin typeface="Arial" panose="020B0604020202020204" pitchFamily="34" charset="0"/>
              </a:rPr>
              <a:t>nticos utilizados en la implementaci</a:t>
            </a:r>
            <a:r>
              <a:rPr lang="es-ES" sz="1350" b="1">
                <a:solidFill>
                  <a:sysClr val="windowText" lastClr="000000"/>
                </a:solidFill>
                <a:latin typeface="Arial" panose="020B0604020202020204" pitchFamily="34" charset="0"/>
              </a:rPr>
              <a:t>ó</a:t>
            </a:r>
            <a:r>
              <a:rPr lang="es-ES" sz="1350" b="1">
                <a:solidFill>
                  <a:sysClr val="windowText" lastClr="000000"/>
                </a:solidFill>
                <a:effectLst/>
                <a:latin typeface="Arial" panose="020B0604020202020204" pitchFamily="34" charset="0"/>
              </a:rPr>
              <a:t>n</a:t>
            </a:r>
            <a:br>
              <a:rPr lang="es-ES" sz="1350" b="1">
                <a:solidFill>
                  <a:sysClr val="windowText" lastClr="000000"/>
                </a:solidFill>
              </a:rPr>
            </a:br>
            <a:r>
              <a:rPr lang="es-ES" sz="1350" b="1">
                <a:solidFill>
                  <a:sysClr val="windowText" lastClr="000000"/>
                </a:solidFill>
                <a:effectLst/>
                <a:latin typeface="Arial" panose="020B0604020202020204" pitchFamily="34" charset="0"/>
              </a:rPr>
              <a:t>del algoritmo cu</a:t>
            </a:r>
            <a:r>
              <a:rPr lang="es-ES" sz="1350" b="1">
                <a:solidFill>
                  <a:sysClr val="windowText" lastClr="000000"/>
                </a:solidFill>
                <a:latin typeface="Arial" panose="020B0604020202020204" pitchFamily="34" charset="0"/>
              </a:rPr>
              <a:t>á</a:t>
            </a:r>
            <a:r>
              <a:rPr lang="es-ES" sz="1350" b="1">
                <a:solidFill>
                  <a:sysClr val="windowText" lastClr="000000"/>
                </a:solidFill>
                <a:effectLst/>
                <a:latin typeface="Arial" panose="020B0604020202020204" pitchFamily="34" charset="0"/>
              </a:rPr>
              <a:t>ntico.</a:t>
            </a:r>
            <a:endParaRPr lang="es-ES" sz="1350" b="1">
              <a:solidFill>
                <a:sysClr val="windowText" lastClr="000000"/>
              </a:solidFill>
            </a:endParaRPr>
          </a:p>
        </p:txBody>
      </p:sp>
      <p:sp>
        <p:nvSpPr>
          <p:cNvPr id="19" name="Rectangle: Rounded Corners 18">
            <a:extLst>
              <a:ext uri="{FF2B5EF4-FFF2-40B4-BE49-F238E27FC236}">
                <a16:creationId xmlns:a16="http://schemas.microsoft.com/office/drawing/2014/main" id="{792B21C5-9B97-F3E3-4AA0-FBB0A6B34C88}"/>
              </a:ext>
            </a:extLst>
          </p:cNvPr>
          <p:cNvSpPr/>
          <p:nvPr/>
        </p:nvSpPr>
        <p:spPr>
          <a:xfrm>
            <a:off x="3176254" y="3286729"/>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Número de ejecuciones del algoritmo cuántico.</a:t>
            </a:r>
            <a:endParaRPr lang="es-ES" sz="1350" b="1">
              <a:solidFill>
                <a:sysClr val="windowText" lastClr="000000"/>
              </a:solidFill>
            </a:endParaRPr>
          </a:p>
        </p:txBody>
      </p:sp>
      <p:sp>
        <p:nvSpPr>
          <p:cNvPr id="20" name="Rectangle: Rounded Corners 19">
            <a:extLst>
              <a:ext uri="{FF2B5EF4-FFF2-40B4-BE49-F238E27FC236}">
                <a16:creationId xmlns:a16="http://schemas.microsoft.com/office/drawing/2014/main" id="{4425780C-EC96-3D1E-B545-A8FF619B3133}"/>
              </a:ext>
            </a:extLst>
          </p:cNvPr>
          <p:cNvSpPr/>
          <p:nvPr/>
        </p:nvSpPr>
        <p:spPr>
          <a:xfrm>
            <a:off x="3176254" y="4259042"/>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Caracter</a:t>
            </a:r>
            <a:r>
              <a:rPr lang="es-ES" sz="1350" b="1">
                <a:solidFill>
                  <a:sysClr val="windowText" lastClr="000000"/>
                </a:solidFill>
                <a:latin typeface="Arial" panose="020B0604020202020204" pitchFamily="34" charset="0"/>
              </a:rPr>
              <a:t>í</a:t>
            </a:r>
            <a:r>
              <a:rPr lang="es-ES" sz="1350" b="1">
                <a:solidFill>
                  <a:sysClr val="windowText" lastClr="000000"/>
                </a:solidFill>
                <a:effectLst/>
                <a:latin typeface="Arial" panose="020B0604020202020204" pitchFamily="34" charset="0"/>
              </a:rPr>
              <a:t>stica de patrón de uso que indica el número de</a:t>
            </a:r>
            <a:br>
              <a:rPr lang="es-ES" sz="1350" b="1">
                <a:solidFill>
                  <a:sysClr val="windowText" lastClr="000000"/>
                </a:solidFill>
              </a:rPr>
            </a:br>
            <a:r>
              <a:rPr lang="es-ES" sz="1350" b="1">
                <a:solidFill>
                  <a:sysClr val="windowText" lastClr="000000"/>
                </a:solidFill>
                <a:effectLst/>
                <a:latin typeface="Arial" panose="020B0604020202020204" pitchFamily="34" charset="0"/>
              </a:rPr>
              <a:t>peticiones por minuto que el servicio garantiza admitir.</a:t>
            </a:r>
            <a:endParaRPr lang="es-ES" sz="1350" b="1">
              <a:solidFill>
                <a:sysClr val="windowText" lastClr="000000"/>
              </a:solidFill>
            </a:endParaRPr>
          </a:p>
        </p:txBody>
      </p:sp>
      <p:sp>
        <p:nvSpPr>
          <p:cNvPr id="21" name="Rectangle: Rounded Corners 20">
            <a:extLst>
              <a:ext uri="{FF2B5EF4-FFF2-40B4-BE49-F238E27FC236}">
                <a16:creationId xmlns:a16="http://schemas.microsoft.com/office/drawing/2014/main" id="{1930B9B0-5F82-D2AA-A755-6AE06B4CBF2C}"/>
              </a:ext>
            </a:extLst>
          </p:cNvPr>
          <p:cNvSpPr/>
          <p:nvPr/>
        </p:nvSpPr>
        <p:spPr>
          <a:xfrm>
            <a:off x="791936" y="3286729"/>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err="1">
                <a:solidFill>
                  <a:sysClr val="windowText" lastClr="000000"/>
                </a:solidFill>
              </a:rPr>
              <a:t>Nº</a:t>
            </a:r>
            <a:endParaRPr lang="es-ES" sz="1350" b="1">
              <a:solidFill>
                <a:sysClr val="windowText" lastClr="000000"/>
              </a:solidFill>
            </a:endParaRPr>
          </a:p>
          <a:p>
            <a:pPr algn="ctr"/>
            <a:r>
              <a:rPr lang="es-ES" sz="1350" b="1">
                <a:solidFill>
                  <a:sysClr val="windowText" lastClr="000000"/>
                </a:solidFill>
              </a:rPr>
              <a:t>Ejecuciones</a:t>
            </a:r>
          </a:p>
        </p:txBody>
      </p:sp>
      <p:sp>
        <p:nvSpPr>
          <p:cNvPr id="22" name="Rectangle: Rounded Corners 21">
            <a:extLst>
              <a:ext uri="{FF2B5EF4-FFF2-40B4-BE49-F238E27FC236}">
                <a16:creationId xmlns:a16="http://schemas.microsoft.com/office/drawing/2014/main" id="{0593A5A5-0FCD-18CB-3D5B-BBC74A54294E}"/>
              </a:ext>
            </a:extLst>
          </p:cNvPr>
          <p:cNvSpPr/>
          <p:nvPr/>
        </p:nvSpPr>
        <p:spPr>
          <a:xfrm>
            <a:off x="783773" y="4259042"/>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err="1">
                <a:solidFill>
                  <a:sysClr val="windowText" lastClr="000000"/>
                </a:solidFill>
              </a:rPr>
              <a:t>Nº</a:t>
            </a:r>
            <a:r>
              <a:rPr lang="es-ES" sz="1350" b="1">
                <a:solidFill>
                  <a:sysClr val="windowText" lastClr="000000"/>
                </a:solidFill>
              </a:rPr>
              <a:t> Peticiones</a:t>
            </a:r>
          </a:p>
        </p:txBody>
      </p:sp>
      <p:sp>
        <p:nvSpPr>
          <p:cNvPr id="23" name="Arrow: Right 22">
            <a:extLst>
              <a:ext uri="{FF2B5EF4-FFF2-40B4-BE49-F238E27FC236}">
                <a16:creationId xmlns:a16="http://schemas.microsoft.com/office/drawing/2014/main" id="{5C2BE446-C59D-ED72-707E-17FC3AC4874B}"/>
              </a:ext>
            </a:extLst>
          </p:cNvPr>
          <p:cNvSpPr/>
          <p:nvPr/>
        </p:nvSpPr>
        <p:spPr>
          <a:xfrm>
            <a:off x="2181542" y="24020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4" name="Arrow: Right 23">
            <a:extLst>
              <a:ext uri="{FF2B5EF4-FFF2-40B4-BE49-F238E27FC236}">
                <a16:creationId xmlns:a16="http://schemas.microsoft.com/office/drawing/2014/main" id="{0778E4F8-E003-FB01-D8E1-46CDD3EB89FD}"/>
              </a:ext>
            </a:extLst>
          </p:cNvPr>
          <p:cNvSpPr/>
          <p:nvPr/>
        </p:nvSpPr>
        <p:spPr>
          <a:xfrm>
            <a:off x="2189705" y="3372884"/>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5" name="Arrow: Right 24">
            <a:extLst>
              <a:ext uri="{FF2B5EF4-FFF2-40B4-BE49-F238E27FC236}">
                <a16:creationId xmlns:a16="http://schemas.microsoft.com/office/drawing/2014/main" id="{EDB638FB-3C75-A3CD-C06F-ADD7112DB751}"/>
              </a:ext>
            </a:extLst>
          </p:cNvPr>
          <p:cNvSpPr/>
          <p:nvPr/>
        </p:nvSpPr>
        <p:spPr>
          <a:xfrm>
            <a:off x="2181542" y="434366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4" name="Rectangle: Rounded Corners 3">
            <a:extLst>
              <a:ext uri="{FF2B5EF4-FFF2-40B4-BE49-F238E27FC236}">
                <a16:creationId xmlns:a16="http://schemas.microsoft.com/office/drawing/2014/main" id="{BC84CBBA-65A4-F058-F192-2D9B7447AA10}"/>
              </a:ext>
            </a:extLst>
          </p:cNvPr>
          <p:cNvSpPr/>
          <p:nvPr/>
        </p:nvSpPr>
        <p:spPr>
          <a:xfrm>
            <a:off x="791936" y="5054986"/>
            <a:ext cx="1240972" cy="701766"/>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Tamaño</a:t>
            </a:r>
          </a:p>
          <a:p>
            <a:pPr algn="ctr"/>
            <a:r>
              <a:rPr lang="es-ES" sz="1350" b="1">
                <a:solidFill>
                  <a:sysClr val="windowText" lastClr="000000"/>
                </a:solidFill>
              </a:rPr>
              <a:t>Máximo</a:t>
            </a:r>
          </a:p>
          <a:p>
            <a:pPr algn="ctr"/>
            <a:r>
              <a:rPr lang="es-ES" sz="1350" b="1">
                <a:solidFill>
                  <a:sysClr val="windowText" lastClr="000000"/>
                </a:solidFill>
              </a:rPr>
              <a:t>Petición</a:t>
            </a:r>
          </a:p>
        </p:txBody>
      </p:sp>
      <p:sp>
        <p:nvSpPr>
          <p:cNvPr id="5" name="Rectangle: Rounded Corners 4">
            <a:extLst>
              <a:ext uri="{FF2B5EF4-FFF2-40B4-BE49-F238E27FC236}">
                <a16:creationId xmlns:a16="http://schemas.microsoft.com/office/drawing/2014/main" id="{197B19C1-6004-4904-1944-38818C9A35D8}"/>
              </a:ext>
            </a:extLst>
          </p:cNvPr>
          <p:cNvSpPr/>
          <p:nvPr/>
        </p:nvSpPr>
        <p:spPr>
          <a:xfrm>
            <a:off x="3168092" y="51355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Número de bits cu</a:t>
            </a:r>
            <a:r>
              <a:rPr lang="es-ES" sz="1350" b="1">
                <a:solidFill>
                  <a:sysClr val="windowText" lastClr="000000"/>
                </a:solidFill>
                <a:latin typeface="Arial" panose="020B0604020202020204" pitchFamily="34" charset="0"/>
              </a:rPr>
              <a:t>á</a:t>
            </a:r>
            <a:r>
              <a:rPr lang="es-ES" sz="1350" b="1">
                <a:solidFill>
                  <a:sysClr val="windowText" lastClr="000000"/>
                </a:solidFill>
                <a:effectLst/>
                <a:latin typeface="Arial" panose="020B0604020202020204" pitchFamily="34" charset="0"/>
              </a:rPr>
              <a:t>nticos utilizados en la implementaci</a:t>
            </a:r>
            <a:r>
              <a:rPr lang="es-ES" sz="1350" b="1">
                <a:solidFill>
                  <a:sysClr val="windowText" lastClr="000000"/>
                </a:solidFill>
                <a:latin typeface="Arial" panose="020B0604020202020204" pitchFamily="34" charset="0"/>
              </a:rPr>
              <a:t>ó</a:t>
            </a:r>
            <a:r>
              <a:rPr lang="es-ES" sz="1350" b="1">
                <a:solidFill>
                  <a:sysClr val="windowText" lastClr="000000"/>
                </a:solidFill>
                <a:effectLst/>
                <a:latin typeface="Arial" panose="020B0604020202020204" pitchFamily="34" charset="0"/>
              </a:rPr>
              <a:t>n</a:t>
            </a:r>
            <a:br>
              <a:rPr lang="es-ES" sz="1350" b="1">
                <a:solidFill>
                  <a:sysClr val="windowText" lastClr="000000"/>
                </a:solidFill>
              </a:rPr>
            </a:br>
            <a:r>
              <a:rPr lang="es-ES" sz="1350" b="1">
                <a:solidFill>
                  <a:sysClr val="windowText" lastClr="000000"/>
                </a:solidFill>
                <a:effectLst/>
                <a:latin typeface="Arial" panose="020B0604020202020204" pitchFamily="34" charset="0"/>
              </a:rPr>
              <a:t>del algoritmo cu</a:t>
            </a:r>
            <a:r>
              <a:rPr lang="es-ES" sz="1350" b="1">
                <a:solidFill>
                  <a:sysClr val="windowText" lastClr="000000"/>
                </a:solidFill>
                <a:latin typeface="Arial" panose="020B0604020202020204" pitchFamily="34" charset="0"/>
              </a:rPr>
              <a:t>á</a:t>
            </a:r>
            <a:r>
              <a:rPr lang="es-ES" sz="1350" b="1">
                <a:solidFill>
                  <a:sysClr val="windowText" lastClr="000000"/>
                </a:solidFill>
                <a:effectLst/>
                <a:latin typeface="Arial" panose="020B0604020202020204" pitchFamily="34" charset="0"/>
              </a:rPr>
              <a:t>ntico.</a:t>
            </a:r>
            <a:endParaRPr lang="es-ES" sz="1350" b="1">
              <a:solidFill>
                <a:sysClr val="windowText" lastClr="000000"/>
              </a:solidFill>
            </a:endParaRPr>
          </a:p>
        </p:txBody>
      </p:sp>
      <p:sp>
        <p:nvSpPr>
          <p:cNvPr id="6" name="Arrow: Right 5">
            <a:extLst>
              <a:ext uri="{FF2B5EF4-FFF2-40B4-BE49-F238E27FC236}">
                <a16:creationId xmlns:a16="http://schemas.microsoft.com/office/drawing/2014/main" id="{79D2F264-445E-96E0-504E-5C280599D1F9}"/>
              </a:ext>
            </a:extLst>
          </p:cNvPr>
          <p:cNvSpPr/>
          <p:nvPr/>
        </p:nvSpPr>
        <p:spPr>
          <a:xfrm>
            <a:off x="2181542" y="52134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Tree>
    <p:extLst>
      <p:ext uri="{BB962C8B-B14F-4D97-AF65-F5344CB8AC3E}">
        <p14:creationId xmlns:p14="http://schemas.microsoft.com/office/powerpoint/2010/main" val="3719404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err="1">
                <a:solidFill>
                  <a:srgbClr val="00AAD6"/>
                </a:solidFill>
                <a:latin typeface="Malacitana-Sans"/>
                <a:ea typeface="Roboto Bold" panose="02000000000000000000" pitchFamily="2" charset="0"/>
                <a:cs typeface="Roboto Bold" panose="02000000000000000000" pitchFamily="2" charset="0"/>
              </a:rPr>
              <a:t>OpenAPI</a:t>
            </a:r>
            <a:endParaRPr lang="es-ES" sz="3900" b="1" dirty="0">
              <a:solidFill>
                <a:srgbClr val="00AAD6"/>
              </a:solidFill>
              <a:latin typeface="Malacitana-Sans"/>
              <a:ea typeface="Roboto Bold" panose="02000000000000000000" pitchFamily="2" charset="0"/>
              <a:cs typeface="Roboto Bold" panose="02000000000000000000" pitchFamily="2" charset="0"/>
            </a:endParaRP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36</a:t>
            </a:fld>
            <a:endParaRPr lang="es-ES"/>
          </a:p>
        </p:txBody>
      </p:sp>
      <p:sp>
        <p:nvSpPr>
          <p:cNvPr id="17" name="Rectangle: Rounded Corners 16">
            <a:extLst>
              <a:ext uri="{FF2B5EF4-FFF2-40B4-BE49-F238E27FC236}">
                <a16:creationId xmlns:a16="http://schemas.microsoft.com/office/drawing/2014/main" id="{DD8B7498-3631-6D03-EB3A-80C4F8C46E08}"/>
              </a:ext>
            </a:extLst>
          </p:cNvPr>
          <p:cNvSpPr/>
          <p:nvPr/>
        </p:nvSpPr>
        <p:spPr>
          <a:xfrm>
            <a:off x="783773" y="2324108"/>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Tiempo Ejecución</a:t>
            </a:r>
          </a:p>
        </p:txBody>
      </p:sp>
      <p:sp>
        <p:nvSpPr>
          <p:cNvPr id="18" name="Rectangle: Rounded Corners 17">
            <a:extLst>
              <a:ext uri="{FF2B5EF4-FFF2-40B4-BE49-F238E27FC236}">
                <a16:creationId xmlns:a16="http://schemas.microsoft.com/office/drawing/2014/main" id="{A89BC0D4-7ED0-57D8-1347-9BA83DB819EE}"/>
              </a:ext>
            </a:extLst>
          </p:cNvPr>
          <p:cNvSpPr/>
          <p:nvPr/>
        </p:nvSpPr>
        <p:spPr>
          <a:xfrm>
            <a:off x="3168092" y="23241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Tiempo máximo de ejecución de la tarea del servicio clásico</a:t>
            </a:r>
            <a:endParaRPr lang="es-ES" sz="1350" b="1">
              <a:solidFill>
                <a:sysClr val="windowText" lastClr="000000"/>
              </a:solidFill>
            </a:endParaRPr>
          </a:p>
        </p:txBody>
      </p:sp>
      <p:sp>
        <p:nvSpPr>
          <p:cNvPr id="19" name="Rectangle: Rounded Corners 18">
            <a:extLst>
              <a:ext uri="{FF2B5EF4-FFF2-40B4-BE49-F238E27FC236}">
                <a16:creationId xmlns:a16="http://schemas.microsoft.com/office/drawing/2014/main" id="{792B21C5-9B97-F3E3-4AA0-FBB0A6B34C88}"/>
              </a:ext>
            </a:extLst>
          </p:cNvPr>
          <p:cNvSpPr/>
          <p:nvPr/>
        </p:nvSpPr>
        <p:spPr>
          <a:xfrm>
            <a:off x="3176254" y="3286729"/>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Número de </a:t>
            </a:r>
            <a:r>
              <a:rPr lang="es-ES" sz="1350" b="1">
                <a:solidFill>
                  <a:sysClr val="windowText" lastClr="000000"/>
                </a:solidFill>
                <a:latin typeface="Arial" panose="020B0604020202020204" pitchFamily="34" charset="0"/>
              </a:rPr>
              <a:t>horas en las que el servicio está disponible al día.</a:t>
            </a:r>
            <a:endParaRPr lang="es-ES" sz="1350" b="1">
              <a:solidFill>
                <a:sysClr val="windowText" lastClr="000000"/>
              </a:solidFill>
            </a:endParaRPr>
          </a:p>
        </p:txBody>
      </p:sp>
      <p:sp>
        <p:nvSpPr>
          <p:cNvPr id="20" name="Rectangle: Rounded Corners 19">
            <a:extLst>
              <a:ext uri="{FF2B5EF4-FFF2-40B4-BE49-F238E27FC236}">
                <a16:creationId xmlns:a16="http://schemas.microsoft.com/office/drawing/2014/main" id="{4425780C-EC96-3D1E-B545-A8FF619B3133}"/>
              </a:ext>
            </a:extLst>
          </p:cNvPr>
          <p:cNvSpPr/>
          <p:nvPr/>
        </p:nvSpPr>
        <p:spPr>
          <a:xfrm>
            <a:off x="3176254" y="4259042"/>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Número de instancias del servicio.</a:t>
            </a:r>
            <a:endParaRPr lang="es-ES" sz="1350" b="1">
              <a:solidFill>
                <a:sysClr val="windowText" lastClr="000000"/>
              </a:solidFill>
            </a:endParaRPr>
          </a:p>
        </p:txBody>
      </p:sp>
      <p:sp>
        <p:nvSpPr>
          <p:cNvPr id="21" name="Rectangle: Rounded Corners 20">
            <a:extLst>
              <a:ext uri="{FF2B5EF4-FFF2-40B4-BE49-F238E27FC236}">
                <a16:creationId xmlns:a16="http://schemas.microsoft.com/office/drawing/2014/main" id="{1930B9B0-5F82-D2AA-A755-6AE06B4CBF2C}"/>
              </a:ext>
            </a:extLst>
          </p:cNvPr>
          <p:cNvSpPr/>
          <p:nvPr/>
        </p:nvSpPr>
        <p:spPr>
          <a:xfrm>
            <a:off x="702130" y="3286729"/>
            <a:ext cx="1404258"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Disponibilidad</a:t>
            </a:r>
          </a:p>
        </p:txBody>
      </p:sp>
      <p:sp>
        <p:nvSpPr>
          <p:cNvPr id="22" name="Rectangle: Rounded Corners 21">
            <a:extLst>
              <a:ext uri="{FF2B5EF4-FFF2-40B4-BE49-F238E27FC236}">
                <a16:creationId xmlns:a16="http://schemas.microsoft.com/office/drawing/2014/main" id="{0593A5A5-0FCD-18CB-3D5B-BBC74A54294E}"/>
              </a:ext>
            </a:extLst>
          </p:cNvPr>
          <p:cNvSpPr/>
          <p:nvPr/>
        </p:nvSpPr>
        <p:spPr>
          <a:xfrm>
            <a:off x="783773" y="4259042"/>
            <a:ext cx="1240972"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Instancias</a:t>
            </a:r>
          </a:p>
        </p:txBody>
      </p:sp>
      <p:sp>
        <p:nvSpPr>
          <p:cNvPr id="23" name="Arrow: Right 22">
            <a:extLst>
              <a:ext uri="{FF2B5EF4-FFF2-40B4-BE49-F238E27FC236}">
                <a16:creationId xmlns:a16="http://schemas.microsoft.com/office/drawing/2014/main" id="{5C2BE446-C59D-ED72-707E-17FC3AC4874B}"/>
              </a:ext>
            </a:extLst>
          </p:cNvPr>
          <p:cNvSpPr/>
          <p:nvPr/>
        </p:nvSpPr>
        <p:spPr>
          <a:xfrm>
            <a:off x="2181542" y="24020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4" name="Arrow: Right 23">
            <a:extLst>
              <a:ext uri="{FF2B5EF4-FFF2-40B4-BE49-F238E27FC236}">
                <a16:creationId xmlns:a16="http://schemas.microsoft.com/office/drawing/2014/main" id="{0778E4F8-E003-FB01-D8E1-46CDD3EB89FD}"/>
              </a:ext>
            </a:extLst>
          </p:cNvPr>
          <p:cNvSpPr/>
          <p:nvPr/>
        </p:nvSpPr>
        <p:spPr>
          <a:xfrm>
            <a:off x="2189705" y="3372884"/>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25" name="Arrow: Right 24">
            <a:extLst>
              <a:ext uri="{FF2B5EF4-FFF2-40B4-BE49-F238E27FC236}">
                <a16:creationId xmlns:a16="http://schemas.microsoft.com/office/drawing/2014/main" id="{EDB638FB-3C75-A3CD-C06F-ADD7112DB751}"/>
              </a:ext>
            </a:extLst>
          </p:cNvPr>
          <p:cNvSpPr/>
          <p:nvPr/>
        </p:nvSpPr>
        <p:spPr>
          <a:xfrm>
            <a:off x="2181542" y="434366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5" name="Rectangle: Rounded Corners 4">
            <a:extLst>
              <a:ext uri="{FF2B5EF4-FFF2-40B4-BE49-F238E27FC236}">
                <a16:creationId xmlns:a16="http://schemas.microsoft.com/office/drawing/2014/main" id="{197B19C1-6004-4904-1944-38818C9A35D8}"/>
              </a:ext>
            </a:extLst>
          </p:cNvPr>
          <p:cNvSpPr/>
          <p:nvPr/>
        </p:nvSpPr>
        <p:spPr>
          <a:xfrm>
            <a:off x="3168092" y="5135508"/>
            <a:ext cx="5339096"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effectLst/>
                <a:latin typeface="Arial" panose="020B0604020202020204" pitchFamily="34" charset="0"/>
              </a:rPr>
              <a:t>Indica si el servicio debe aparecer en el despliegue</a:t>
            </a:r>
            <a:endParaRPr lang="es-ES" sz="1350" b="1">
              <a:solidFill>
                <a:sysClr val="windowText" lastClr="000000"/>
              </a:solidFill>
            </a:endParaRPr>
          </a:p>
        </p:txBody>
      </p:sp>
      <p:sp>
        <p:nvSpPr>
          <p:cNvPr id="6" name="Arrow: Right 5">
            <a:extLst>
              <a:ext uri="{FF2B5EF4-FFF2-40B4-BE49-F238E27FC236}">
                <a16:creationId xmlns:a16="http://schemas.microsoft.com/office/drawing/2014/main" id="{79D2F264-445E-96E0-504E-5C280599D1F9}"/>
              </a:ext>
            </a:extLst>
          </p:cNvPr>
          <p:cNvSpPr/>
          <p:nvPr/>
        </p:nvSpPr>
        <p:spPr>
          <a:xfrm>
            <a:off x="2181542" y="5213499"/>
            <a:ext cx="829751" cy="363474"/>
          </a:xfrm>
          <a:prstGeom prst="rightArrow">
            <a:avLst/>
          </a:prstGeom>
          <a:solidFill>
            <a:srgbClr val="00AAD6"/>
          </a:solidFill>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7" name="Rectangle: Rounded Corners 6">
            <a:extLst>
              <a:ext uri="{FF2B5EF4-FFF2-40B4-BE49-F238E27FC236}">
                <a16:creationId xmlns:a16="http://schemas.microsoft.com/office/drawing/2014/main" id="{84EADE0C-BEE1-6549-97F8-2E101C8E96F7}"/>
              </a:ext>
            </a:extLst>
          </p:cNvPr>
          <p:cNvSpPr/>
          <p:nvPr/>
        </p:nvSpPr>
        <p:spPr>
          <a:xfrm>
            <a:off x="698885" y="5127344"/>
            <a:ext cx="1404258" cy="535784"/>
          </a:xfrm>
          <a:prstGeom prst="roundRect">
            <a:avLst/>
          </a:prstGeom>
          <a:ln>
            <a:solidFill>
              <a:srgbClr val="00AAD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350" b="1">
                <a:solidFill>
                  <a:sysClr val="windowText" lastClr="000000"/>
                </a:solidFill>
              </a:rPr>
              <a:t>Obligatoriedad</a:t>
            </a:r>
          </a:p>
        </p:txBody>
      </p:sp>
    </p:spTree>
    <p:extLst>
      <p:ext uri="{BB962C8B-B14F-4D97-AF65-F5344CB8AC3E}">
        <p14:creationId xmlns:p14="http://schemas.microsoft.com/office/powerpoint/2010/main" val="2253484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37</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3" name="Rectangle 12">
            <a:extLst>
              <a:ext uri="{FF2B5EF4-FFF2-40B4-BE49-F238E27FC236}">
                <a16:creationId xmlns:a16="http://schemas.microsoft.com/office/drawing/2014/main" id="{08F6AB70-31E9-0800-50A5-14D67DB4FF79}"/>
              </a:ext>
            </a:extLst>
          </p:cNvPr>
          <p:cNvSpPr/>
          <p:nvPr/>
        </p:nvSpPr>
        <p:spPr>
          <a:xfrm>
            <a:off x="5106040" y="403634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cxnSp>
        <p:nvCxnSpPr>
          <p:cNvPr id="14" name="Straight Connector 13">
            <a:extLst>
              <a:ext uri="{FF2B5EF4-FFF2-40B4-BE49-F238E27FC236}">
                <a16:creationId xmlns:a16="http://schemas.microsoft.com/office/drawing/2014/main" id="{70BE0509-0A9D-78DE-C52F-9AB392F2EC2D}"/>
              </a:ext>
            </a:extLst>
          </p:cNvPr>
          <p:cNvCxnSpPr>
            <a:cxnSpLocks/>
            <a:stCxn id="13" idx="3"/>
            <a:endCxn id="15" idx="2"/>
          </p:cNvCxnSpPr>
          <p:nvPr/>
        </p:nvCxnSpPr>
        <p:spPr>
          <a:xfrm>
            <a:off x="6983959" y="4399934"/>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Diagonal Corners Snipped 14">
            <a:extLst>
              <a:ext uri="{FF2B5EF4-FFF2-40B4-BE49-F238E27FC236}">
                <a16:creationId xmlns:a16="http://schemas.microsoft.com/office/drawing/2014/main" id="{61E4C294-FCA3-409F-9F16-E58669733572}"/>
              </a:ext>
            </a:extLst>
          </p:cNvPr>
          <p:cNvSpPr/>
          <p:nvPr/>
        </p:nvSpPr>
        <p:spPr>
          <a:xfrm>
            <a:off x="7497447" y="4096395"/>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CPU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sp>
        <p:nvSpPr>
          <p:cNvPr id="16" name="Rectangle 15">
            <a:extLst>
              <a:ext uri="{FF2B5EF4-FFF2-40B4-BE49-F238E27FC236}">
                <a16:creationId xmlns:a16="http://schemas.microsoft.com/office/drawing/2014/main" id="{5FE13FCA-AA72-E9B7-A555-520ED0EF56DD}"/>
              </a:ext>
            </a:extLst>
          </p:cNvPr>
          <p:cNvSpPr/>
          <p:nvPr/>
        </p:nvSpPr>
        <p:spPr>
          <a:xfrm>
            <a:off x="2127444" y="403634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sp>
        <p:nvSpPr>
          <p:cNvPr id="17" name="Rectangle: Diagonal Corners Snipped 16">
            <a:extLst>
              <a:ext uri="{FF2B5EF4-FFF2-40B4-BE49-F238E27FC236}">
                <a16:creationId xmlns:a16="http://schemas.microsoft.com/office/drawing/2014/main" id="{E96E5192-6328-1450-89CD-46306C06EC28}"/>
              </a:ext>
            </a:extLst>
          </p:cNvPr>
          <p:cNvSpPr/>
          <p:nvPr/>
        </p:nvSpPr>
        <p:spPr>
          <a:xfrm>
            <a:off x="354960" y="4086254"/>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 QPU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cxnSp>
        <p:nvCxnSpPr>
          <p:cNvPr id="18" name="Straight Connector 17">
            <a:extLst>
              <a:ext uri="{FF2B5EF4-FFF2-40B4-BE49-F238E27FC236}">
                <a16:creationId xmlns:a16="http://schemas.microsoft.com/office/drawing/2014/main" id="{292F195F-21E5-6DB6-E095-CFDD8D6DD994}"/>
              </a:ext>
            </a:extLst>
          </p:cNvPr>
          <p:cNvCxnSpPr>
            <a:stCxn id="16" idx="1"/>
            <a:endCxn id="17" idx="0"/>
          </p:cNvCxnSpPr>
          <p:nvPr/>
        </p:nvCxnSpPr>
        <p:spPr>
          <a:xfrm flipH="1" flipV="1">
            <a:off x="1625803" y="4394862"/>
            <a:ext cx="501641" cy="5071"/>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EFC322E-A4C3-F78D-E657-AD42376B5D90}"/>
              </a:ext>
            </a:extLst>
          </p:cNvPr>
          <p:cNvSpPr/>
          <p:nvPr/>
        </p:nvSpPr>
        <p:spPr>
          <a:xfrm>
            <a:off x="2849676" y="517385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676" y="5233901"/>
            <a:ext cx="607076" cy="607076"/>
          </a:xfrm>
          <a:prstGeom prst="rect">
            <a:avLst/>
          </a:prstGeom>
        </p:spPr>
      </p:pic>
      <p:cxnSp>
        <p:nvCxnSpPr>
          <p:cNvPr id="21" name="Straight Connector 20">
            <a:extLst>
              <a:ext uri="{FF2B5EF4-FFF2-40B4-BE49-F238E27FC236}">
                <a16:creationId xmlns:a16="http://schemas.microsoft.com/office/drawing/2014/main" id="{720ABF90-B6F5-3CAD-FB9B-3739616A4CDB}"/>
              </a:ext>
            </a:extLst>
          </p:cNvPr>
          <p:cNvCxnSpPr>
            <a:cxnSpLocks/>
            <a:stCxn id="19" idx="3"/>
            <a:endCxn id="22" idx="2"/>
          </p:cNvCxnSpPr>
          <p:nvPr/>
        </p:nvCxnSpPr>
        <p:spPr>
          <a:xfrm flipV="1">
            <a:off x="4727596" y="5537439"/>
            <a:ext cx="463177" cy="1"/>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98CDFFE5-07A3-47A2-2F44-98CFB29FAB1C}"/>
              </a:ext>
            </a:extLst>
          </p:cNvPr>
          <p:cNvSpPr/>
          <p:nvPr/>
        </p:nvSpPr>
        <p:spPr>
          <a:xfrm>
            <a:off x="5190773" y="522883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Lectura</a:t>
            </a:r>
          </a:p>
          <a:p>
            <a:pPr algn="ctr"/>
            <a:r>
              <a:rPr lang="es-ES" sz="1400" b="1">
                <a:solidFill>
                  <a:schemeClr val="bg1"/>
                </a:solidFill>
                <a:latin typeface="Malacitana-Sans"/>
                <a:ea typeface="Roboto Bold" panose="02000000000000000000" pitchFamily="2" charset="0"/>
                <a:cs typeface="Roboto Bold" panose="02000000000000000000" pitchFamily="2" charset="0"/>
              </a:rPr>
              <a:t>Distribución</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386" y="4078606"/>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264" y="4078772"/>
            <a:ext cx="634223" cy="634223"/>
          </a:xfrm>
          <a:prstGeom prst="rect">
            <a:avLst/>
          </a:prstGeom>
        </p:spPr>
      </p:pic>
      <p:cxnSp>
        <p:nvCxnSpPr>
          <p:cNvPr id="34" name="Connector: Elbow 33">
            <a:extLst>
              <a:ext uri="{FF2B5EF4-FFF2-40B4-BE49-F238E27FC236}">
                <a16:creationId xmlns:a16="http://schemas.microsoft.com/office/drawing/2014/main" id="{EF83A7ED-2E18-1FD0-63A8-0E659AE9E59A}"/>
              </a:ext>
            </a:extLst>
          </p:cNvPr>
          <p:cNvCxnSpPr>
            <a:cxnSpLocks/>
            <a:stCxn id="19" idx="0"/>
            <a:endCxn id="16" idx="2"/>
          </p:cNvCxnSpPr>
          <p:nvPr/>
        </p:nvCxnSpPr>
        <p:spPr>
          <a:xfrm rot="16200000" flipV="1">
            <a:off x="3222352" y="4607570"/>
            <a:ext cx="410336" cy="72223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or: Elbow 34">
            <a:extLst>
              <a:ext uri="{FF2B5EF4-FFF2-40B4-BE49-F238E27FC236}">
                <a16:creationId xmlns:a16="http://schemas.microsoft.com/office/drawing/2014/main" id="{52C7F89F-97DE-146D-0F44-6920C6DBA9CB}"/>
              </a:ext>
            </a:extLst>
          </p:cNvPr>
          <p:cNvCxnSpPr>
            <a:cxnSpLocks/>
          </p:cNvCxnSpPr>
          <p:nvPr/>
        </p:nvCxnSpPr>
        <p:spPr>
          <a:xfrm rot="5400000" flipH="1" flipV="1">
            <a:off x="4824171" y="3727983"/>
            <a:ext cx="185294" cy="2256365"/>
          </a:xfrm>
          <a:prstGeom prst="bentConnector3">
            <a:avLst>
              <a:gd name="adj1" fmla="val -5919"/>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66590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38</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3" name="Rectangle 12">
            <a:extLst>
              <a:ext uri="{FF2B5EF4-FFF2-40B4-BE49-F238E27FC236}">
                <a16:creationId xmlns:a16="http://schemas.microsoft.com/office/drawing/2014/main" id="{08F6AB70-31E9-0800-50A5-14D67DB4FF79}"/>
              </a:ext>
            </a:extLst>
          </p:cNvPr>
          <p:cNvSpPr/>
          <p:nvPr/>
        </p:nvSpPr>
        <p:spPr>
          <a:xfrm>
            <a:off x="501926" y="481026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sp>
        <p:nvSpPr>
          <p:cNvPr id="16" name="Rectangle 15">
            <a:extLst>
              <a:ext uri="{FF2B5EF4-FFF2-40B4-BE49-F238E27FC236}">
                <a16:creationId xmlns:a16="http://schemas.microsoft.com/office/drawing/2014/main" id="{5FE13FCA-AA72-E9B7-A555-520ED0EF56DD}"/>
              </a:ext>
            </a:extLst>
          </p:cNvPr>
          <p:cNvSpPr/>
          <p:nvPr/>
        </p:nvSpPr>
        <p:spPr>
          <a:xfrm>
            <a:off x="501926" y="291683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8" y="2959093"/>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 y="4852692"/>
            <a:ext cx="634223" cy="634223"/>
          </a:xfrm>
          <a:prstGeom prst="rect">
            <a:avLst/>
          </a:prstGeom>
        </p:spPr>
      </p:pic>
    </p:spTree>
    <p:extLst>
      <p:ext uri="{BB962C8B-B14F-4D97-AF65-F5344CB8AC3E}">
        <p14:creationId xmlns:p14="http://schemas.microsoft.com/office/powerpoint/2010/main" val="4120719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39</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6" name="Rectangle 15">
            <a:extLst>
              <a:ext uri="{FF2B5EF4-FFF2-40B4-BE49-F238E27FC236}">
                <a16:creationId xmlns:a16="http://schemas.microsoft.com/office/drawing/2014/main" id="{5FE13FCA-AA72-E9B7-A555-520ED0EF56DD}"/>
              </a:ext>
            </a:extLst>
          </p:cNvPr>
          <p:cNvSpPr/>
          <p:nvPr/>
        </p:nvSpPr>
        <p:spPr>
          <a:xfrm>
            <a:off x="501926" y="291683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8" y="2959093"/>
            <a:ext cx="643914" cy="643914"/>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C1F0623B-85EE-6C00-627F-3BAF116D377F}"/>
              </a:ext>
            </a:extLst>
          </p:cNvPr>
          <p:cNvPicPr>
            <a:picLocks noChangeAspect="1"/>
          </p:cNvPicPr>
          <p:nvPr/>
        </p:nvPicPr>
        <p:blipFill>
          <a:blip r:embed="rId4"/>
          <a:srcRect l="7451" t="20069" r="7782" b="21590"/>
          <a:stretch/>
        </p:blipFill>
        <p:spPr>
          <a:xfrm>
            <a:off x="982875" y="3882521"/>
            <a:ext cx="7532475" cy="1735878"/>
          </a:xfrm>
          <a:prstGeom prst="rect">
            <a:avLst/>
          </a:prstGeom>
        </p:spPr>
      </p:pic>
    </p:spTree>
    <p:extLst>
      <p:ext uri="{BB962C8B-B14F-4D97-AF65-F5344CB8AC3E}">
        <p14:creationId xmlns:p14="http://schemas.microsoft.com/office/powerpoint/2010/main" val="397124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panose="02000000000000000000" pitchFamily="2" charset="0"/>
                <a:cs typeface="Roboto Bold" panose="02000000000000000000" pitchFamily="2" charset="0"/>
              </a:rPr>
              <a:t>Índice</a:t>
            </a:r>
            <a:endParaRPr lang="es-ES" b="1">
              <a:latin typeface="Malacitana-Sans"/>
              <a:ea typeface="Roboto Bold" panose="02000000000000000000" pitchFamily="2" charset="0"/>
              <a:cs typeface="Roboto Bold" panose="02000000000000000000" pitchFamily="2" charset="0"/>
            </a:endParaRPr>
          </a:p>
        </p:txBody>
      </p:sp>
      <p:sp>
        <p:nvSpPr>
          <p:cNvPr id="13" name="Slide Number Placeholder 12">
            <a:extLst>
              <a:ext uri="{FF2B5EF4-FFF2-40B4-BE49-F238E27FC236}">
                <a16:creationId xmlns:a16="http://schemas.microsoft.com/office/drawing/2014/main" id="{4BB59E43-14D6-8840-4491-130419C86BCB}"/>
              </a:ext>
            </a:extLst>
          </p:cNvPr>
          <p:cNvSpPr>
            <a:spLocks noGrp="1"/>
          </p:cNvSpPr>
          <p:nvPr>
            <p:ph type="sldNum" sz="quarter" idx="12"/>
          </p:nvPr>
        </p:nvSpPr>
        <p:spPr/>
        <p:txBody>
          <a:bodyPr/>
          <a:lstStyle/>
          <a:p>
            <a:fld id="{795DA097-91D5-884A-AB6D-3E1FFBDE92C7}" type="slidenum">
              <a:rPr lang="es-ES" smtClean="0"/>
              <a:t>4</a:t>
            </a:fld>
            <a:endParaRPr lang="es-ES"/>
          </a:p>
        </p:txBody>
      </p:sp>
      <p:graphicFrame>
        <p:nvGraphicFramePr>
          <p:cNvPr id="103" name="CuadroTexto 2">
            <a:extLst>
              <a:ext uri="{FF2B5EF4-FFF2-40B4-BE49-F238E27FC236}">
                <a16:creationId xmlns:a16="http://schemas.microsoft.com/office/drawing/2014/main" id="{8161FB90-BDAE-8E33-629B-758DF99B493C}"/>
              </a:ext>
            </a:extLst>
          </p:cNvPr>
          <p:cNvGraphicFramePr/>
          <p:nvPr>
            <p:extLst>
              <p:ext uri="{D42A27DB-BD31-4B8C-83A1-F6EECF244321}">
                <p14:modId xmlns:p14="http://schemas.microsoft.com/office/powerpoint/2010/main" val="2991978377"/>
              </p:ext>
            </p:extLst>
          </p:nvPr>
        </p:nvGraphicFramePr>
        <p:xfrm>
          <a:off x="1018348" y="2566822"/>
          <a:ext cx="7107301" cy="3300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867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40</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pic>
        <p:nvPicPr>
          <p:cNvPr id="7" name="Picture 6" descr="A screenshot of a computer code&#10;&#10;Description automatically generated">
            <a:extLst>
              <a:ext uri="{FF2B5EF4-FFF2-40B4-BE49-F238E27FC236}">
                <a16:creationId xmlns:a16="http://schemas.microsoft.com/office/drawing/2014/main" id="{CFD56963-D2C2-878F-1819-B4654C000424}"/>
              </a:ext>
            </a:extLst>
          </p:cNvPr>
          <p:cNvPicPr>
            <a:picLocks noChangeAspect="1"/>
          </p:cNvPicPr>
          <p:nvPr/>
        </p:nvPicPr>
        <p:blipFill>
          <a:blip r:embed="rId3"/>
          <a:srcRect l="5489" t="15788" r="5951" b="16132"/>
          <a:stretch/>
        </p:blipFill>
        <p:spPr>
          <a:xfrm>
            <a:off x="771578" y="3857054"/>
            <a:ext cx="7600844" cy="1976019"/>
          </a:xfrm>
          <a:prstGeom prst="rect">
            <a:avLst/>
          </a:prstGeom>
        </p:spPr>
      </p:pic>
      <p:sp>
        <p:nvSpPr>
          <p:cNvPr id="3" name="Rectangle 2">
            <a:extLst>
              <a:ext uri="{FF2B5EF4-FFF2-40B4-BE49-F238E27FC236}">
                <a16:creationId xmlns:a16="http://schemas.microsoft.com/office/drawing/2014/main" id="{08F6AB70-31E9-0800-50A5-14D67DB4FF79}"/>
              </a:ext>
            </a:extLst>
          </p:cNvPr>
          <p:cNvSpPr/>
          <p:nvPr/>
        </p:nvSpPr>
        <p:spPr>
          <a:xfrm>
            <a:off x="501926" y="291683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 y="2959258"/>
            <a:ext cx="634223" cy="634223"/>
          </a:xfrm>
          <a:prstGeom prst="rect">
            <a:avLst/>
          </a:prstGeom>
        </p:spPr>
      </p:pic>
    </p:spTree>
    <p:extLst>
      <p:ext uri="{BB962C8B-B14F-4D97-AF65-F5344CB8AC3E}">
        <p14:creationId xmlns:p14="http://schemas.microsoft.com/office/powerpoint/2010/main" val="858487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41</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3" name="Rectangle 12">
            <a:extLst>
              <a:ext uri="{FF2B5EF4-FFF2-40B4-BE49-F238E27FC236}">
                <a16:creationId xmlns:a16="http://schemas.microsoft.com/office/drawing/2014/main" id="{08F6AB70-31E9-0800-50A5-14D67DB4FF79}"/>
              </a:ext>
            </a:extLst>
          </p:cNvPr>
          <p:cNvSpPr/>
          <p:nvPr/>
        </p:nvSpPr>
        <p:spPr>
          <a:xfrm>
            <a:off x="501926" y="481026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sp>
        <p:nvSpPr>
          <p:cNvPr id="16" name="Rectangle 15">
            <a:extLst>
              <a:ext uri="{FF2B5EF4-FFF2-40B4-BE49-F238E27FC236}">
                <a16:creationId xmlns:a16="http://schemas.microsoft.com/office/drawing/2014/main" id="{5FE13FCA-AA72-E9B7-A555-520ED0EF56DD}"/>
              </a:ext>
            </a:extLst>
          </p:cNvPr>
          <p:cNvSpPr/>
          <p:nvPr/>
        </p:nvSpPr>
        <p:spPr>
          <a:xfrm>
            <a:off x="501926" y="291683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8" y="2959093"/>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 y="4852692"/>
            <a:ext cx="634223" cy="634223"/>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C1F0623B-85EE-6C00-627F-3BAF116D377F}"/>
              </a:ext>
            </a:extLst>
          </p:cNvPr>
          <p:cNvPicPr>
            <a:picLocks noChangeAspect="1"/>
          </p:cNvPicPr>
          <p:nvPr/>
        </p:nvPicPr>
        <p:blipFill>
          <a:blip r:embed="rId5"/>
          <a:srcRect l="7451" t="20069" r="7782" b="21590"/>
          <a:stretch/>
        </p:blipFill>
        <p:spPr>
          <a:xfrm>
            <a:off x="2931399" y="2584696"/>
            <a:ext cx="5668733" cy="1306374"/>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CFD56963-D2C2-878F-1819-B4654C000424}"/>
              </a:ext>
            </a:extLst>
          </p:cNvPr>
          <p:cNvPicPr>
            <a:picLocks noChangeAspect="1"/>
          </p:cNvPicPr>
          <p:nvPr/>
        </p:nvPicPr>
        <p:blipFill>
          <a:blip r:embed="rId6"/>
          <a:srcRect l="5489" t="15788" r="5951" b="16132"/>
          <a:stretch/>
        </p:blipFill>
        <p:spPr>
          <a:xfrm>
            <a:off x="2881356" y="4356184"/>
            <a:ext cx="5710675" cy="1484625"/>
          </a:xfrm>
          <a:prstGeom prst="rect">
            <a:avLst/>
          </a:prstGeom>
        </p:spPr>
      </p:pic>
    </p:spTree>
    <p:extLst>
      <p:ext uri="{BB962C8B-B14F-4D97-AF65-F5344CB8AC3E}">
        <p14:creationId xmlns:p14="http://schemas.microsoft.com/office/powerpoint/2010/main" val="87089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42</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2843316" y="2965475"/>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cxnSp>
        <p:nvCxnSpPr>
          <p:cNvPr id="7" name="Straight Connector 6">
            <a:extLst>
              <a:ext uri="{FF2B5EF4-FFF2-40B4-BE49-F238E27FC236}">
                <a16:creationId xmlns:a16="http://schemas.microsoft.com/office/drawing/2014/main" id="{D71B674B-4231-E78E-ECD4-5D7540EF6AAE}"/>
              </a:ext>
            </a:extLst>
          </p:cNvPr>
          <p:cNvCxnSpPr>
            <a:cxnSpLocks/>
            <a:stCxn id="6" idx="1"/>
            <a:endCxn id="8" idx="2"/>
          </p:cNvCxnSpPr>
          <p:nvPr/>
        </p:nvCxnSpPr>
        <p:spPr>
          <a:xfrm flipH="1" flipV="1">
            <a:off x="835249" y="3319000"/>
            <a:ext cx="2008067" cy="10061"/>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Diagonal Corners Snipped 7">
            <a:extLst>
              <a:ext uri="{FF2B5EF4-FFF2-40B4-BE49-F238E27FC236}">
                <a16:creationId xmlns:a16="http://schemas.microsoft.com/office/drawing/2014/main" id="{514DC261-6B99-4CDE-9628-992DCC636DF5}"/>
              </a:ext>
            </a:extLst>
          </p:cNvPr>
          <p:cNvSpPr/>
          <p:nvPr/>
        </p:nvSpPr>
        <p:spPr>
          <a:xfrm>
            <a:off x="835249" y="3010392"/>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Conjunto de</a:t>
            </a:r>
          </a:p>
          <a:p>
            <a:pPr algn="ctr"/>
            <a:r>
              <a:rPr lang="es-ES" sz="1400" b="1">
                <a:solidFill>
                  <a:schemeClr val="bg1"/>
                </a:solidFill>
                <a:latin typeface="Malacitana-Sans"/>
                <a:ea typeface="Roboto Bold" panose="02000000000000000000" pitchFamily="2" charset="0"/>
                <a:cs typeface="Roboto Bold" panose="02000000000000000000" pitchFamily="2" charset="0"/>
              </a:rPr>
              <a:t>Despliegues</a:t>
            </a:r>
          </a:p>
        </p:txBody>
      </p:sp>
      <p:sp>
        <p:nvSpPr>
          <p:cNvPr id="13" name="Rectangle 12">
            <a:extLst>
              <a:ext uri="{FF2B5EF4-FFF2-40B4-BE49-F238E27FC236}">
                <a16:creationId xmlns:a16="http://schemas.microsoft.com/office/drawing/2014/main" id="{08F6AB70-31E9-0800-50A5-14D67DB4FF79}"/>
              </a:ext>
            </a:extLst>
          </p:cNvPr>
          <p:cNvSpPr/>
          <p:nvPr/>
        </p:nvSpPr>
        <p:spPr>
          <a:xfrm>
            <a:off x="5106040" y="403634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cxnSp>
        <p:nvCxnSpPr>
          <p:cNvPr id="14" name="Straight Connector 13">
            <a:extLst>
              <a:ext uri="{FF2B5EF4-FFF2-40B4-BE49-F238E27FC236}">
                <a16:creationId xmlns:a16="http://schemas.microsoft.com/office/drawing/2014/main" id="{70BE0509-0A9D-78DE-C52F-9AB392F2EC2D}"/>
              </a:ext>
            </a:extLst>
          </p:cNvPr>
          <p:cNvCxnSpPr>
            <a:cxnSpLocks/>
            <a:stCxn id="13" idx="3"/>
            <a:endCxn id="15" idx="2"/>
          </p:cNvCxnSpPr>
          <p:nvPr/>
        </p:nvCxnSpPr>
        <p:spPr>
          <a:xfrm>
            <a:off x="6983959" y="4399934"/>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Diagonal Corners Snipped 14">
            <a:extLst>
              <a:ext uri="{FF2B5EF4-FFF2-40B4-BE49-F238E27FC236}">
                <a16:creationId xmlns:a16="http://schemas.microsoft.com/office/drawing/2014/main" id="{61E4C294-FCA3-409F-9F16-E58669733572}"/>
              </a:ext>
            </a:extLst>
          </p:cNvPr>
          <p:cNvSpPr/>
          <p:nvPr/>
        </p:nvSpPr>
        <p:spPr>
          <a:xfrm>
            <a:off x="7497447" y="4096395"/>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CPU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sp>
        <p:nvSpPr>
          <p:cNvPr id="16" name="Rectangle 15">
            <a:extLst>
              <a:ext uri="{FF2B5EF4-FFF2-40B4-BE49-F238E27FC236}">
                <a16:creationId xmlns:a16="http://schemas.microsoft.com/office/drawing/2014/main" id="{5FE13FCA-AA72-E9B7-A555-520ED0EF56DD}"/>
              </a:ext>
            </a:extLst>
          </p:cNvPr>
          <p:cNvSpPr/>
          <p:nvPr/>
        </p:nvSpPr>
        <p:spPr>
          <a:xfrm>
            <a:off x="2127444" y="403634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sp>
        <p:nvSpPr>
          <p:cNvPr id="17" name="Rectangle: Diagonal Corners Snipped 16">
            <a:extLst>
              <a:ext uri="{FF2B5EF4-FFF2-40B4-BE49-F238E27FC236}">
                <a16:creationId xmlns:a16="http://schemas.microsoft.com/office/drawing/2014/main" id="{E96E5192-6328-1450-89CD-46306C06EC28}"/>
              </a:ext>
            </a:extLst>
          </p:cNvPr>
          <p:cNvSpPr/>
          <p:nvPr/>
        </p:nvSpPr>
        <p:spPr>
          <a:xfrm>
            <a:off x="354960" y="4086254"/>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 QPU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cxnSp>
        <p:nvCxnSpPr>
          <p:cNvPr id="18" name="Straight Connector 17">
            <a:extLst>
              <a:ext uri="{FF2B5EF4-FFF2-40B4-BE49-F238E27FC236}">
                <a16:creationId xmlns:a16="http://schemas.microsoft.com/office/drawing/2014/main" id="{292F195F-21E5-6DB6-E095-CFDD8D6DD994}"/>
              </a:ext>
            </a:extLst>
          </p:cNvPr>
          <p:cNvCxnSpPr>
            <a:stCxn id="16" idx="1"/>
            <a:endCxn id="17" idx="0"/>
          </p:cNvCxnSpPr>
          <p:nvPr/>
        </p:nvCxnSpPr>
        <p:spPr>
          <a:xfrm flipH="1" flipV="1">
            <a:off x="1625803" y="4394862"/>
            <a:ext cx="501641" cy="5071"/>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EFC322E-A4C3-F78D-E657-AD42376B5D90}"/>
              </a:ext>
            </a:extLst>
          </p:cNvPr>
          <p:cNvSpPr/>
          <p:nvPr/>
        </p:nvSpPr>
        <p:spPr>
          <a:xfrm>
            <a:off x="2849676" y="517385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676" y="5233901"/>
            <a:ext cx="607076" cy="607076"/>
          </a:xfrm>
          <a:prstGeom prst="rect">
            <a:avLst/>
          </a:prstGeom>
        </p:spPr>
      </p:pic>
      <p:cxnSp>
        <p:nvCxnSpPr>
          <p:cNvPr id="21" name="Straight Connector 20">
            <a:extLst>
              <a:ext uri="{FF2B5EF4-FFF2-40B4-BE49-F238E27FC236}">
                <a16:creationId xmlns:a16="http://schemas.microsoft.com/office/drawing/2014/main" id="{720ABF90-B6F5-3CAD-FB9B-3739616A4CDB}"/>
              </a:ext>
            </a:extLst>
          </p:cNvPr>
          <p:cNvCxnSpPr>
            <a:cxnSpLocks/>
            <a:stCxn id="19" idx="3"/>
            <a:endCxn id="22" idx="2"/>
          </p:cNvCxnSpPr>
          <p:nvPr/>
        </p:nvCxnSpPr>
        <p:spPr>
          <a:xfrm flipV="1">
            <a:off x="4727596" y="5537439"/>
            <a:ext cx="463177" cy="1"/>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98CDFFE5-07A3-47A2-2F44-98CFB29FAB1C}"/>
              </a:ext>
            </a:extLst>
          </p:cNvPr>
          <p:cNvSpPr/>
          <p:nvPr/>
        </p:nvSpPr>
        <p:spPr>
          <a:xfrm>
            <a:off x="5190773" y="522883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Lectura</a:t>
            </a:r>
          </a:p>
          <a:p>
            <a:pPr algn="ctr"/>
            <a:r>
              <a:rPr lang="es-ES" sz="1400" b="1">
                <a:solidFill>
                  <a:schemeClr val="bg1"/>
                </a:solidFill>
                <a:latin typeface="Malacitana-Sans"/>
                <a:ea typeface="Roboto Bold" panose="02000000000000000000" pitchFamily="2" charset="0"/>
                <a:cs typeface="Roboto Bold" panose="02000000000000000000" pitchFamily="2" charset="0"/>
              </a:rPr>
              <a:t>Distribución</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4224" y="3029413"/>
            <a:ext cx="601089" cy="601089"/>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9386" y="4078606"/>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264" y="4078772"/>
            <a:ext cx="634223" cy="634223"/>
          </a:xfrm>
          <a:prstGeom prst="rect">
            <a:avLst/>
          </a:prstGeom>
        </p:spPr>
      </p:pic>
      <p:cxnSp>
        <p:nvCxnSpPr>
          <p:cNvPr id="27" name="Straight Connector 26">
            <a:extLst>
              <a:ext uri="{FF2B5EF4-FFF2-40B4-BE49-F238E27FC236}">
                <a16:creationId xmlns:a16="http://schemas.microsoft.com/office/drawing/2014/main" id="{0E8FD18F-0912-3B34-38BA-6689B9168C77}"/>
              </a:ext>
            </a:extLst>
          </p:cNvPr>
          <p:cNvCxnSpPr>
            <a:cxnSpLocks/>
            <a:stCxn id="6" idx="3"/>
            <a:endCxn id="28" idx="1"/>
          </p:cNvCxnSpPr>
          <p:nvPr/>
        </p:nvCxnSpPr>
        <p:spPr>
          <a:xfrm>
            <a:off x="4721235" y="3329061"/>
            <a:ext cx="1060441" cy="1421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descr="A black background with a black square&#10;&#10;Description automatically generated with medium confidence">
            <a:extLst>
              <a:ext uri="{FF2B5EF4-FFF2-40B4-BE49-F238E27FC236}">
                <a16:creationId xmlns:a16="http://schemas.microsoft.com/office/drawing/2014/main" id="{CF899498-52FB-34AF-6499-E51A1D2D9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1676" y="2979690"/>
            <a:ext cx="727171" cy="727171"/>
          </a:xfrm>
          <a:prstGeom prst="rect">
            <a:avLst/>
          </a:prstGeom>
        </p:spPr>
      </p:pic>
      <p:sp>
        <p:nvSpPr>
          <p:cNvPr id="29" name="Rectangle: Diagonal Corners Snipped 28">
            <a:extLst>
              <a:ext uri="{FF2B5EF4-FFF2-40B4-BE49-F238E27FC236}">
                <a16:creationId xmlns:a16="http://schemas.microsoft.com/office/drawing/2014/main" id="{5FA3E2E7-DBD1-0F20-C1E3-FC0DE422524A}"/>
              </a:ext>
            </a:extLst>
          </p:cNvPr>
          <p:cNvSpPr/>
          <p:nvPr/>
        </p:nvSpPr>
        <p:spPr>
          <a:xfrm>
            <a:off x="7008826" y="3093122"/>
            <a:ext cx="1759465"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Formalización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Estilo</a:t>
            </a:r>
          </a:p>
          <a:p>
            <a:pPr algn="ctr"/>
            <a:r>
              <a:rPr lang="es-ES" sz="1400" b="1">
                <a:solidFill>
                  <a:schemeClr val="bg1"/>
                </a:solidFill>
                <a:latin typeface="Malacitana-Sans"/>
                <a:ea typeface="Roboto Bold" panose="02000000000000000000" pitchFamily="2" charset="0"/>
                <a:cs typeface="Roboto Bold" panose="02000000000000000000" pitchFamily="2" charset="0"/>
              </a:rPr>
              <a:t>Arquitectónico</a:t>
            </a:r>
          </a:p>
        </p:txBody>
      </p:sp>
      <p:cxnSp>
        <p:nvCxnSpPr>
          <p:cNvPr id="30" name="Straight Connector 29">
            <a:extLst>
              <a:ext uri="{FF2B5EF4-FFF2-40B4-BE49-F238E27FC236}">
                <a16:creationId xmlns:a16="http://schemas.microsoft.com/office/drawing/2014/main" id="{0A540C9E-740D-841A-5F4A-47C1D4CC9E2B}"/>
              </a:ext>
            </a:extLst>
          </p:cNvPr>
          <p:cNvCxnSpPr>
            <a:cxnSpLocks/>
            <a:stCxn id="28" idx="3"/>
            <a:endCxn id="29" idx="2"/>
          </p:cNvCxnSpPr>
          <p:nvPr/>
        </p:nvCxnSpPr>
        <p:spPr>
          <a:xfrm>
            <a:off x="6508847" y="3343275"/>
            <a:ext cx="499979" cy="5845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2" name="Connector: Elbow 31">
            <a:extLst>
              <a:ext uri="{FF2B5EF4-FFF2-40B4-BE49-F238E27FC236}">
                <a16:creationId xmlns:a16="http://schemas.microsoft.com/office/drawing/2014/main" id="{20B63307-360B-A675-C916-2564905AF074}"/>
              </a:ext>
            </a:extLst>
          </p:cNvPr>
          <p:cNvCxnSpPr>
            <a:cxnSpLocks/>
            <a:stCxn id="16" idx="0"/>
            <a:endCxn id="6" idx="2"/>
          </p:cNvCxnSpPr>
          <p:nvPr/>
        </p:nvCxnSpPr>
        <p:spPr>
          <a:xfrm rot="5400000" flipH="1" flipV="1">
            <a:off x="3252489" y="3506562"/>
            <a:ext cx="343702" cy="7158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F08FFAC3-6ABB-8748-87D0-4989951630CF}"/>
              </a:ext>
            </a:extLst>
          </p:cNvPr>
          <p:cNvCxnSpPr>
            <a:cxnSpLocks/>
            <a:stCxn id="13" idx="0"/>
            <a:endCxn id="6" idx="2"/>
          </p:cNvCxnSpPr>
          <p:nvPr/>
        </p:nvCxnSpPr>
        <p:spPr>
          <a:xfrm rot="16200000" flipV="1">
            <a:off x="4741786" y="2733134"/>
            <a:ext cx="343703" cy="226272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F83A7ED-2E18-1FD0-63A8-0E659AE9E59A}"/>
              </a:ext>
            </a:extLst>
          </p:cNvPr>
          <p:cNvCxnSpPr>
            <a:cxnSpLocks/>
            <a:stCxn id="19" idx="0"/>
            <a:endCxn id="16" idx="2"/>
          </p:cNvCxnSpPr>
          <p:nvPr/>
        </p:nvCxnSpPr>
        <p:spPr>
          <a:xfrm rot="16200000" flipV="1">
            <a:off x="3222352" y="4607570"/>
            <a:ext cx="410336" cy="72223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or: Elbow 34">
            <a:extLst>
              <a:ext uri="{FF2B5EF4-FFF2-40B4-BE49-F238E27FC236}">
                <a16:creationId xmlns:a16="http://schemas.microsoft.com/office/drawing/2014/main" id="{52C7F89F-97DE-146D-0F44-6920C6DBA9CB}"/>
              </a:ext>
            </a:extLst>
          </p:cNvPr>
          <p:cNvCxnSpPr>
            <a:cxnSpLocks/>
          </p:cNvCxnSpPr>
          <p:nvPr/>
        </p:nvCxnSpPr>
        <p:spPr>
          <a:xfrm rot="5400000" flipH="1" flipV="1">
            <a:off x="4824171" y="3727983"/>
            <a:ext cx="185294" cy="2256365"/>
          </a:xfrm>
          <a:prstGeom prst="bentConnector3">
            <a:avLst>
              <a:gd name="adj1" fmla="val -5919"/>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3784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43</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501926" y="3152829"/>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34" y="3216767"/>
            <a:ext cx="601089" cy="601089"/>
          </a:xfrm>
          <a:prstGeom prst="rect">
            <a:avLst/>
          </a:prstGeom>
        </p:spPr>
      </p:pic>
    </p:spTree>
    <p:extLst>
      <p:ext uri="{BB962C8B-B14F-4D97-AF65-F5344CB8AC3E}">
        <p14:creationId xmlns:p14="http://schemas.microsoft.com/office/powerpoint/2010/main" val="2115671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44</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501926" y="3152829"/>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34" y="3216767"/>
            <a:ext cx="601089" cy="601089"/>
          </a:xfrm>
          <a:prstGeom prst="rect">
            <a:avLst/>
          </a:prstGeom>
        </p:spPr>
      </p:pic>
      <p:sp>
        <p:nvSpPr>
          <p:cNvPr id="8" name="TextBox 7">
            <a:extLst>
              <a:ext uri="{FF2B5EF4-FFF2-40B4-BE49-F238E27FC236}">
                <a16:creationId xmlns:a16="http://schemas.microsoft.com/office/drawing/2014/main" id="{04771B7C-C05F-8CA3-7DC8-8240EA020127}"/>
              </a:ext>
            </a:extLst>
          </p:cNvPr>
          <p:cNvSpPr txBox="1"/>
          <p:nvPr/>
        </p:nvSpPr>
        <p:spPr>
          <a:xfrm>
            <a:off x="2800612" y="3054749"/>
            <a:ext cx="5780554" cy="923330"/>
          </a:xfrm>
          <a:prstGeom prst="rect">
            <a:avLst/>
          </a:prstGeom>
          <a:noFill/>
        </p:spPr>
        <p:txBody>
          <a:bodyPr wrap="square" rtlCol="0">
            <a:spAutoFit/>
          </a:bodyPr>
          <a:lstStyle/>
          <a:p>
            <a:pPr algn="just"/>
            <a:r>
              <a:rPr lang="es-ES" dirty="0">
                <a:latin typeface="Malacitana-Sans"/>
              </a:rPr>
              <a:t>Se encarga de generar el modelo de la aplicación junto con sus restricciones a partir del estilo arquitectónico de aplicaciones híbridas desarrollado en este trabajo.</a:t>
            </a:r>
          </a:p>
        </p:txBody>
      </p:sp>
    </p:spTree>
    <p:extLst>
      <p:ext uri="{BB962C8B-B14F-4D97-AF65-F5344CB8AC3E}">
        <p14:creationId xmlns:p14="http://schemas.microsoft.com/office/powerpoint/2010/main" val="1452325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45</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501926" y="3152829"/>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34" y="3216767"/>
            <a:ext cx="601089" cy="60108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CFBBD6F-1A52-6D5B-0A19-8DE8E8C7A4FC}"/>
              </a:ext>
            </a:extLst>
          </p:cNvPr>
          <p:cNvPicPr>
            <a:picLocks noChangeAspect="1"/>
          </p:cNvPicPr>
          <p:nvPr/>
        </p:nvPicPr>
        <p:blipFill>
          <a:blip r:embed="rId4"/>
          <a:srcRect l="6658" t="9148" r="6658" b="9767"/>
          <a:stretch/>
        </p:blipFill>
        <p:spPr>
          <a:xfrm>
            <a:off x="2861520" y="2141779"/>
            <a:ext cx="5780554" cy="4075807"/>
          </a:xfrm>
          <a:prstGeom prst="rect">
            <a:avLst/>
          </a:prstGeom>
        </p:spPr>
      </p:pic>
      <p:sp>
        <p:nvSpPr>
          <p:cNvPr id="4" name="TextBox 3">
            <a:extLst>
              <a:ext uri="{FF2B5EF4-FFF2-40B4-BE49-F238E27FC236}">
                <a16:creationId xmlns:a16="http://schemas.microsoft.com/office/drawing/2014/main" id="{67A0F1FB-4469-904F-AC82-65B4A8728DA8}"/>
              </a:ext>
            </a:extLst>
          </p:cNvPr>
          <p:cNvSpPr txBox="1"/>
          <p:nvPr/>
        </p:nvSpPr>
        <p:spPr>
          <a:xfrm>
            <a:off x="2861520" y="1082044"/>
            <a:ext cx="5780554" cy="923330"/>
          </a:xfrm>
          <a:prstGeom prst="rect">
            <a:avLst/>
          </a:prstGeom>
          <a:noFill/>
        </p:spPr>
        <p:txBody>
          <a:bodyPr wrap="square" rtlCol="0">
            <a:spAutoFit/>
          </a:bodyPr>
          <a:lstStyle/>
          <a:p>
            <a:pPr algn="just"/>
            <a:r>
              <a:rPr lang="es-ES" dirty="0">
                <a:latin typeface="Malacitana-Sans"/>
              </a:rPr>
              <a:t>Se encarga de generar el modelo de la aplicación junto con sus restricciones haciendo uso del estilo arquitectónico de aplicaciones híbridas desarrollado en este trabajo</a:t>
            </a:r>
          </a:p>
        </p:txBody>
      </p:sp>
    </p:spTree>
    <p:extLst>
      <p:ext uri="{BB962C8B-B14F-4D97-AF65-F5344CB8AC3E}">
        <p14:creationId xmlns:p14="http://schemas.microsoft.com/office/powerpoint/2010/main" val="394596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46</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501926" y="3152829"/>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34" y="3216767"/>
            <a:ext cx="601089" cy="601089"/>
          </a:xfrm>
          <a:prstGeom prst="rect">
            <a:avLst/>
          </a:prstGeom>
        </p:spPr>
      </p:pic>
      <p:sp>
        <p:nvSpPr>
          <p:cNvPr id="4" name="TextBox 3">
            <a:extLst>
              <a:ext uri="{FF2B5EF4-FFF2-40B4-BE49-F238E27FC236}">
                <a16:creationId xmlns:a16="http://schemas.microsoft.com/office/drawing/2014/main" id="{67A0F1FB-4469-904F-AC82-65B4A8728DA8}"/>
              </a:ext>
            </a:extLst>
          </p:cNvPr>
          <p:cNvSpPr txBox="1"/>
          <p:nvPr/>
        </p:nvSpPr>
        <p:spPr>
          <a:xfrm>
            <a:off x="2861520" y="1082044"/>
            <a:ext cx="5780554" cy="923330"/>
          </a:xfrm>
          <a:prstGeom prst="rect">
            <a:avLst/>
          </a:prstGeom>
          <a:noFill/>
        </p:spPr>
        <p:txBody>
          <a:bodyPr wrap="square" rtlCol="0">
            <a:spAutoFit/>
          </a:bodyPr>
          <a:lstStyle/>
          <a:p>
            <a:pPr algn="just"/>
            <a:r>
              <a:rPr lang="es-ES" dirty="0">
                <a:latin typeface="Malacitana-Sans"/>
              </a:rPr>
              <a:t>Se encarga de generar el modelo de la aplicación junto con sus restricciones haciendo uso del estilo arquitectónico de aplicaciones híbridas desarrollado en este trabajo</a:t>
            </a:r>
          </a:p>
        </p:txBody>
      </p:sp>
      <p:pic>
        <p:nvPicPr>
          <p:cNvPr id="8" name="Picture 7" descr="A screenshot of a computer&#10;&#10;Description automatically generated">
            <a:extLst>
              <a:ext uri="{FF2B5EF4-FFF2-40B4-BE49-F238E27FC236}">
                <a16:creationId xmlns:a16="http://schemas.microsoft.com/office/drawing/2014/main" id="{9A98453E-980F-E852-B0B4-F9820EECF7F9}"/>
              </a:ext>
            </a:extLst>
          </p:cNvPr>
          <p:cNvPicPr>
            <a:picLocks noChangeAspect="1"/>
          </p:cNvPicPr>
          <p:nvPr/>
        </p:nvPicPr>
        <p:blipFill>
          <a:blip r:embed="rId4"/>
          <a:srcRect l="6154" t="11640" r="6156" b="10715"/>
          <a:stretch/>
        </p:blipFill>
        <p:spPr>
          <a:xfrm>
            <a:off x="2681231" y="2561145"/>
            <a:ext cx="5960843" cy="2871877"/>
          </a:xfrm>
          <a:prstGeom prst="rect">
            <a:avLst/>
          </a:prstGeom>
        </p:spPr>
      </p:pic>
    </p:spTree>
    <p:extLst>
      <p:ext uri="{BB962C8B-B14F-4D97-AF65-F5344CB8AC3E}">
        <p14:creationId xmlns:p14="http://schemas.microsoft.com/office/powerpoint/2010/main" val="123498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47</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2843316" y="2965475"/>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cxnSp>
        <p:nvCxnSpPr>
          <p:cNvPr id="7" name="Straight Connector 6">
            <a:extLst>
              <a:ext uri="{FF2B5EF4-FFF2-40B4-BE49-F238E27FC236}">
                <a16:creationId xmlns:a16="http://schemas.microsoft.com/office/drawing/2014/main" id="{D71B674B-4231-E78E-ECD4-5D7540EF6AAE}"/>
              </a:ext>
            </a:extLst>
          </p:cNvPr>
          <p:cNvCxnSpPr>
            <a:cxnSpLocks/>
            <a:stCxn id="6" idx="1"/>
            <a:endCxn id="8" idx="2"/>
          </p:cNvCxnSpPr>
          <p:nvPr/>
        </p:nvCxnSpPr>
        <p:spPr>
          <a:xfrm flipH="1" flipV="1">
            <a:off x="835249" y="3319000"/>
            <a:ext cx="2008067" cy="10061"/>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Diagonal Corners Snipped 7">
            <a:extLst>
              <a:ext uri="{FF2B5EF4-FFF2-40B4-BE49-F238E27FC236}">
                <a16:creationId xmlns:a16="http://schemas.microsoft.com/office/drawing/2014/main" id="{514DC261-6B99-4CDE-9628-992DCC636DF5}"/>
              </a:ext>
            </a:extLst>
          </p:cNvPr>
          <p:cNvSpPr/>
          <p:nvPr/>
        </p:nvSpPr>
        <p:spPr>
          <a:xfrm>
            <a:off x="835249" y="3010392"/>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Conjunto de</a:t>
            </a:r>
          </a:p>
          <a:p>
            <a:pPr algn="ctr"/>
            <a:r>
              <a:rPr lang="es-ES" sz="1400" b="1">
                <a:solidFill>
                  <a:schemeClr val="bg1"/>
                </a:solidFill>
                <a:latin typeface="Malacitana-Sans"/>
                <a:ea typeface="Roboto Bold" panose="02000000000000000000" pitchFamily="2" charset="0"/>
                <a:cs typeface="Roboto Bold" panose="02000000000000000000" pitchFamily="2" charset="0"/>
              </a:rPr>
              <a:t>Despliegues</a:t>
            </a:r>
          </a:p>
        </p:txBody>
      </p:sp>
      <p:sp>
        <p:nvSpPr>
          <p:cNvPr id="10" name="Rectangle 9">
            <a:extLst>
              <a:ext uri="{FF2B5EF4-FFF2-40B4-BE49-F238E27FC236}">
                <a16:creationId xmlns:a16="http://schemas.microsoft.com/office/drawing/2014/main" id="{C8472FAD-697D-70A6-6F8C-8E8EB347B6FD}"/>
              </a:ext>
            </a:extLst>
          </p:cNvPr>
          <p:cNvSpPr/>
          <p:nvPr/>
        </p:nvSpPr>
        <p:spPr>
          <a:xfrm>
            <a:off x="5106040" y="209849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Analizador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C-R</a:t>
            </a:r>
          </a:p>
        </p:txBody>
      </p:sp>
      <p:cxnSp>
        <p:nvCxnSpPr>
          <p:cNvPr id="11" name="Straight Connector 10">
            <a:extLst>
              <a:ext uri="{FF2B5EF4-FFF2-40B4-BE49-F238E27FC236}">
                <a16:creationId xmlns:a16="http://schemas.microsoft.com/office/drawing/2014/main" id="{2580709A-84EB-AE0B-2F27-A4A8D345D52B}"/>
              </a:ext>
            </a:extLst>
          </p:cNvPr>
          <p:cNvCxnSpPr>
            <a:cxnSpLocks/>
            <a:stCxn id="10" idx="3"/>
            <a:endCxn id="12" idx="2"/>
          </p:cNvCxnSpPr>
          <p:nvPr/>
        </p:nvCxnSpPr>
        <p:spPr>
          <a:xfrm>
            <a:off x="6983959" y="2462083"/>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Diagonal Corners Snipped 11">
            <a:extLst>
              <a:ext uri="{FF2B5EF4-FFF2-40B4-BE49-F238E27FC236}">
                <a16:creationId xmlns:a16="http://schemas.microsoft.com/office/drawing/2014/main" id="{2D7B5214-93DC-7365-7ACE-E41D6B8C410C}"/>
              </a:ext>
            </a:extLst>
          </p:cNvPr>
          <p:cNvSpPr/>
          <p:nvPr/>
        </p:nvSpPr>
        <p:spPr>
          <a:xfrm>
            <a:off x="7497447" y="2158543"/>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C-R de los Despliegues</a:t>
            </a:r>
          </a:p>
        </p:txBody>
      </p:sp>
      <p:sp>
        <p:nvSpPr>
          <p:cNvPr id="13" name="Rectangle 12">
            <a:extLst>
              <a:ext uri="{FF2B5EF4-FFF2-40B4-BE49-F238E27FC236}">
                <a16:creationId xmlns:a16="http://schemas.microsoft.com/office/drawing/2014/main" id="{08F6AB70-31E9-0800-50A5-14D67DB4FF79}"/>
              </a:ext>
            </a:extLst>
          </p:cNvPr>
          <p:cNvSpPr/>
          <p:nvPr/>
        </p:nvSpPr>
        <p:spPr>
          <a:xfrm>
            <a:off x="5106040" y="403634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cxnSp>
        <p:nvCxnSpPr>
          <p:cNvPr id="14" name="Straight Connector 13">
            <a:extLst>
              <a:ext uri="{FF2B5EF4-FFF2-40B4-BE49-F238E27FC236}">
                <a16:creationId xmlns:a16="http://schemas.microsoft.com/office/drawing/2014/main" id="{70BE0509-0A9D-78DE-C52F-9AB392F2EC2D}"/>
              </a:ext>
            </a:extLst>
          </p:cNvPr>
          <p:cNvCxnSpPr>
            <a:cxnSpLocks/>
            <a:stCxn id="13" idx="3"/>
            <a:endCxn id="15" idx="2"/>
          </p:cNvCxnSpPr>
          <p:nvPr/>
        </p:nvCxnSpPr>
        <p:spPr>
          <a:xfrm>
            <a:off x="6983959" y="4399934"/>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Diagonal Corners Snipped 14">
            <a:extLst>
              <a:ext uri="{FF2B5EF4-FFF2-40B4-BE49-F238E27FC236}">
                <a16:creationId xmlns:a16="http://schemas.microsoft.com/office/drawing/2014/main" id="{61E4C294-FCA3-409F-9F16-E58669733572}"/>
              </a:ext>
            </a:extLst>
          </p:cNvPr>
          <p:cNvSpPr/>
          <p:nvPr/>
        </p:nvSpPr>
        <p:spPr>
          <a:xfrm>
            <a:off x="7497447" y="4096395"/>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CPU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sp>
        <p:nvSpPr>
          <p:cNvPr id="16" name="Rectangle 15">
            <a:extLst>
              <a:ext uri="{FF2B5EF4-FFF2-40B4-BE49-F238E27FC236}">
                <a16:creationId xmlns:a16="http://schemas.microsoft.com/office/drawing/2014/main" id="{5FE13FCA-AA72-E9B7-A555-520ED0EF56DD}"/>
              </a:ext>
            </a:extLst>
          </p:cNvPr>
          <p:cNvSpPr/>
          <p:nvPr/>
        </p:nvSpPr>
        <p:spPr>
          <a:xfrm>
            <a:off x="2127444" y="403634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sp>
        <p:nvSpPr>
          <p:cNvPr id="17" name="Rectangle: Diagonal Corners Snipped 16">
            <a:extLst>
              <a:ext uri="{FF2B5EF4-FFF2-40B4-BE49-F238E27FC236}">
                <a16:creationId xmlns:a16="http://schemas.microsoft.com/office/drawing/2014/main" id="{E96E5192-6328-1450-89CD-46306C06EC28}"/>
              </a:ext>
            </a:extLst>
          </p:cNvPr>
          <p:cNvSpPr/>
          <p:nvPr/>
        </p:nvSpPr>
        <p:spPr>
          <a:xfrm>
            <a:off x="354960" y="4086254"/>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 QPU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cxnSp>
        <p:nvCxnSpPr>
          <p:cNvPr id="18" name="Straight Connector 17">
            <a:extLst>
              <a:ext uri="{FF2B5EF4-FFF2-40B4-BE49-F238E27FC236}">
                <a16:creationId xmlns:a16="http://schemas.microsoft.com/office/drawing/2014/main" id="{292F195F-21E5-6DB6-E095-CFDD8D6DD994}"/>
              </a:ext>
            </a:extLst>
          </p:cNvPr>
          <p:cNvCxnSpPr>
            <a:stCxn id="16" idx="1"/>
            <a:endCxn id="17" idx="0"/>
          </p:cNvCxnSpPr>
          <p:nvPr/>
        </p:nvCxnSpPr>
        <p:spPr>
          <a:xfrm flipH="1" flipV="1">
            <a:off x="1625803" y="4394862"/>
            <a:ext cx="501641" cy="5071"/>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EFC322E-A4C3-F78D-E657-AD42376B5D90}"/>
              </a:ext>
            </a:extLst>
          </p:cNvPr>
          <p:cNvSpPr/>
          <p:nvPr/>
        </p:nvSpPr>
        <p:spPr>
          <a:xfrm>
            <a:off x="2849676" y="517385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676" y="5233901"/>
            <a:ext cx="607076" cy="607076"/>
          </a:xfrm>
          <a:prstGeom prst="rect">
            <a:avLst/>
          </a:prstGeom>
        </p:spPr>
      </p:pic>
      <p:cxnSp>
        <p:nvCxnSpPr>
          <p:cNvPr id="21" name="Straight Connector 20">
            <a:extLst>
              <a:ext uri="{FF2B5EF4-FFF2-40B4-BE49-F238E27FC236}">
                <a16:creationId xmlns:a16="http://schemas.microsoft.com/office/drawing/2014/main" id="{720ABF90-B6F5-3CAD-FB9B-3739616A4CDB}"/>
              </a:ext>
            </a:extLst>
          </p:cNvPr>
          <p:cNvCxnSpPr>
            <a:cxnSpLocks/>
            <a:stCxn id="19" idx="3"/>
            <a:endCxn id="22" idx="2"/>
          </p:cNvCxnSpPr>
          <p:nvPr/>
        </p:nvCxnSpPr>
        <p:spPr>
          <a:xfrm flipV="1">
            <a:off x="4727596" y="5537439"/>
            <a:ext cx="463177" cy="1"/>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98CDFFE5-07A3-47A2-2F44-98CFB29FAB1C}"/>
              </a:ext>
            </a:extLst>
          </p:cNvPr>
          <p:cNvSpPr/>
          <p:nvPr/>
        </p:nvSpPr>
        <p:spPr>
          <a:xfrm>
            <a:off x="5190773" y="522883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Lectura</a:t>
            </a:r>
          </a:p>
          <a:p>
            <a:pPr algn="ctr"/>
            <a:r>
              <a:rPr lang="es-ES" sz="1400" b="1">
                <a:solidFill>
                  <a:schemeClr val="bg1"/>
                </a:solidFill>
                <a:latin typeface="Malacitana-Sans"/>
                <a:ea typeface="Roboto Bold" panose="02000000000000000000" pitchFamily="2" charset="0"/>
                <a:cs typeface="Roboto Bold" panose="02000000000000000000" pitchFamily="2" charset="0"/>
              </a:rPr>
              <a:t>Distribución</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1EFD264B-ADEE-468B-49DA-5A1711534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0773" y="2174821"/>
            <a:ext cx="571853" cy="571853"/>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4224" y="3029413"/>
            <a:ext cx="601089" cy="601089"/>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9386" y="4078606"/>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8264" y="4078772"/>
            <a:ext cx="634223" cy="634223"/>
          </a:xfrm>
          <a:prstGeom prst="rect">
            <a:avLst/>
          </a:prstGeom>
        </p:spPr>
      </p:pic>
      <p:cxnSp>
        <p:nvCxnSpPr>
          <p:cNvPr id="27" name="Straight Connector 26">
            <a:extLst>
              <a:ext uri="{FF2B5EF4-FFF2-40B4-BE49-F238E27FC236}">
                <a16:creationId xmlns:a16="http://schemas.microsoft.com/office/drawing/2014/main" id="{0E8FD18F-0912-3B34-38BA-6689B9168C77}"/>
              </a:ext>
            </a:extLst>
          </p:cNvPr>
          <p:cNvCxnSpPr>
            <a:cxnSpLocks/>
            <a:stCxn id="6" idx="3"/>
            <a:endCxn id="28" idx="1"/>
          </p:cNvCxnSpPr>
          <p:nvPr/>
        </p:nvCxnSpPr>
        <p:spPr>
          <a:xfrm>
            <a:off x="4721235" y="3329061"/>
            <a:ext cx="1060441" cy="1421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descr="A black background with a black square&#10;&#10;Description automatically generated with medium confidence">
            <a:extLst>
              <a:ext uri="{FF2B5EF4-FFF2-40B4-BE49-F238E27FC236}">
                <a16:creationId xmlns:a16="http://schemas.microsoft.com/office/drawing/2014/main" id="{CF899498-52FB-34AF-6499-E51A1D2D98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1676" y="2979690"/>
            <a:ext cx="727171" cy="727171"/>
          </a:xfrm>
          <a:prstGeom prst="rect">
            <a:avLst/>
          </a:prstGeom>
        </p:spPr>
      </p:pic>
      <p:sp>
        <p:nvSpPr>
          <p:cNvPr id="29" name="Rectangle: Diagonal Corners Snipped 28">
            <a:extLst>
              <a:ext uri="{FF2B5EF4-FFF2-40B4-BE49-F238E27FC236}">
                <a16:creationId xmlns:a16="http://schemas.microsoft.com/office/drawing/2014/main" id="{5FA3E2E7-DBD1-0F20-C1E3-FC0DE422524A}"/>
              </a:ext>
            </a:extLst>
          </p:cNvPr>
          <p:cNvSpPr/>
          <p:nvPr/>
        </p:nvSpPr>
        <p:spPr>
          <a:xfrm>
            <a:off x="7008826" y="3093122"/>
            <a:ext cx="1759465"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Formalización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Estilo</a:t>
            </a:r>
          </a:p>
          <a:p>
            <a:pPr algn="ctr"/>
            <a:r>
              <a:rPr lang="es-ES" sz="1400" b="1">
                <a:solidFill>
                  <a:schemeClr val="bg1"/>
                </a:solidFill>
                <a:latin typeface="Malacitana-Sans"/>
                <a:ea typeface="Roboto Bold" panose="02000000000000000000" pitchFamily="2" charset="0"/>
                <a:cs typeface="Roboto Bold" panose="02000000000000000000" pitchFamily="2" charset="0"/>
              </a:rPr>
              <a:t>Arquitectónico</a:t>
            </a:r>
          </a:p>
        </p:txBody>
      </p:sp>
      <p:cxnSp>
        <p:nvCxnSpPr>
          <p:cNvPr id="30" name="Straight Connector 29">
            <a:extLst>
              <a:ext uri="{FF2B5EF4-FFF2-40B4-BE49-F238E27FC236}">
                <a16:creationId xmlns:a16="http://schemas.microsoft.com/office/drawing/2014/main" id="{0A540C9E-740D-841A-5F4A-47C1D4CC9E2B}"/>
              </a:ext>
            </a:extLst>
          </p:cNvPr>
          <p:cNvCxnSpPr>
            <a:cxnSpLocks/>
            <a:stCxn id="28" idx="3"/>
            <a:endCxn id="29" idx="2"/>
          </p:cNvCxnSpPr>
          <p:nvPr/>
        </p:nvCxnSpPr>
        <p:spPr>
          <a:xfrm>
            <a:off x="6508847" y="3343275"/>
            <a:ext cx="499979" cy="5845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1" name="Connector: Elbow 30">
            <a:extLst>
              <a:ext uri="{FF2B5EF4-FFF2-40B4-BE49-F238E27FC236}">
                <a16:creationId xmlns:a16="http://schemas.microsoft.com/office/drawing/2014/main" id="{6E15527D-3953-AEC6-75C5-6A49BE5A3772}"/>
              </a:ext>
            </a:extLst>
          </p:cNvPr>
          <p:cNvCxnSpPr>
            <a:stCxn id="6" idx="0"/>
            <a:endCxn id="10" idx="1"/>
          </p:cNvCxnSpPr>
          <p:nvPr/>
        </p:nvCxnSpPr>
        <p:spPr>
          <a:xfrm rot="5400000" flipH="1" flipV="1">
            <a:off x="4192461" y="2051897"/>
            <a:ext cx="503393" cy="132376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20B63307-360B-A675-C916-2564905AF074}"/>
              </a:ext>
            </a:extLst>
          </p:cNvPr>
          <p:cNvCxnSpPr>
            <a:cxnSpLocks/>
            <a:stCxn id="16" idx="0"/>
            <a:endCxn id="6" idx="2"/>
          </p:cNvCxnSpPr>
          <p:nvPr/>
        </p:nvCxnSpPr>
        <p:spPr>
          <a:xfrm rot="5400000" flipH="1" flipV="1">
            <a:off x="3252489" y="3506562"/>
            <a:ext cx="343702" cy="7158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F08FFAC3-6ABB-8748-87D0-4989951630CF}"/>
              </a:ext>
            </a:extLst>
          </p:cNvPr>
          <p:cNvCxnSpPr>
            <a:cxnSpLocks/>
            <a:stCxn id="13" idx="0"/>
            <a:endCxn id="6" idx="2"/>
          </p:cNvCxnSpPr>
          <p:nvPr/>
        </p:nvCxnSpPr>
        <p:spPr>
          <a:xfrm rot="16200000" flipV="1">
            <a:off x="4741786" y="2733134"/>
            <a:ext cx="343703" cy="226272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F83A7ED-2E18-1FD0-63A8-0E659AE9E59A}"/>
              </a:ext>
            </a:extLst>
          </p:cNvPr>
          <p:cNvCxnSpPr>
            <a:cxnSpLocks/>
            <a:stCxn id="19" idx="0"/>
            <a:endCxn id="16" idx="2"/>
          </p:cNvCxnSpPr>
          <p:nvPr/>
        </p:nvCxnSpPr>
        <p:spPr>
          <a:xfrm rot="16200000" flipV="1">
            <a:off x="3222352" y="4607570"/>
            <a:ext cx="410336" cy="72223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or: Elbow 34">
            <a:extLst>
              <a:ext uri="{FF2B5EF4-FFF2-40B4-BE49-F238E27FC236}">
                <a16:creationId xmlns:a16="http://schemas.microsoft.com/office/drawing/2014/main" id="{52C7F89F-97DE-146D-0F44-6920C6DBA9CB}"/>
              </a:ext>
            </a:extLst>
          </p:cNvPr>
          <p:cNvCxnSpPr>
            <a:cxnSpLocks/>
          </p:cNvCxnSpPr>
          <p:nvPr/>
        </p:nvCxnSpPr>
        <p:spPr>
          <a:xfrm rot="5400000" flipH="1" flipV="1">
            <a:off x="4824171" y="3727983"/>
            <a:ext cx="185294" cy="2256365"/>
          </a:xfrm>
          <a:prstGeom prst="bentConnector3">
            <a:avLst>
              <a:gd name="adj1" fmla="val -5919"/>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90745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48</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0" name="Rectangle 9">
            <a:extLst>
              <a:ext uri="{FF2B5EF4-FFF2-40B4-BE49-F238E27FC236}">
                <a16:creationId xmlns:a16="http://schemas.microsoft.com/office/drawing/2014/main" id="{C8472FAD-697D-70A6-6F8C-8E8EB347B6FD}"/>
              </a:ext>
            </a:extLst>
          </p:cNvPr>
          <p:cNvSpPr/>
          <p:nvPr/>
        </p:nvSpPr>
        <p:spPr>
          <a:xfrm>
            <a:off x="501926" y="2992026"/>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Analizador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C-R</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1EFD264B-ADEE-468B-49DA-5A1711534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59" y="3068350"/>
            <a:ext cx="571853" cy="571853"/>
          </a:xfrm>
          <a:prstGeom prst="rect">
            <a:avLst/>
          </a:prstGeom>
        </p:spPr>
      </p:pic>
    </p:spTree>
    <p:extLst>
      <p:ext uri="{BB962C8B-B14F-4D97-AF65-F5344CB8AC3E}">
        <p14:creationId xmlns:p14="http://schemas.microsoft.com/office/powerpoint/2010/main" val="4275058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49</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0" name="Rectangle 9">
            <a:extLst>
              <a:ext uri="{FF2B5EF4-FFF2-40B4-BE49-F238E27FC236}">
                <a16:creationId xmlns:a16="http://schemas.microsoft.com/office/drawing/2014/main" id="{C8472FAD-697D-70A6-6F8C-8E8EB347B6FD}"/>
              </a:ext>
            </a:extLst>
          </p:cNvPr>
          <p:cNvSpPr/>
          <p:nvPr/>
        </p:nvSpPr>
        <p:spPr>
          <a:xfrm>
            <a:off x="501926" y="2992026"/>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Analizador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C-R</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1EFD264B-ADEE-468B-49DA-5A1711534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59" y="3068350"/>
            <a:ext cx="571853" cy="571853"/>
          </a:xfrm>
          <a:prstGeom prst="rect">
            <a:avLst/>
          </a:prstGeom>
        </p:spPr>
      </p:pic>
      <p:sp>
        <p:nvSpPr>
          <p:cNvPr id="3" name="TextBox 2">
            <a:extLst>
              <a:ext uri="{FF2B5EF4-FFF2-40B4-BE49-F238E27FC236}">
                <a16:creationId xmlns:a16="http://schemas.microsoft.com/office/drawing/2014/main" id="{AD3533B7-4A0E-0FC6-79BD-B7908B64DE20}"/>
              </a:ext>
            </a:extLst>
          </p:cNvPr>
          <p:cNvSpPr txBox="1"/>
          <p:nvPr/>
        </p:nvSpPr>
        <p:spPr>
          <a:xfrm>
            <a:off x="2934588" y="2795867"/>
            <a:ext cx="5780554" cy="1754326"/>
          </a:xfrm>
          <a:prstGeom prst="rect">
            <a:avLst/>
          </a:prstGeom>
          <a:noFill/>
        </p:spPr>
        <p:txBody>
          <a:bodyPr wrap="square" rtlCol="0">
            <a:spAutoFit/>
          </a:bodyPr>
          <a:lstStyle/>
          <a:p>
            <a:pPr algn="just"/>
            <a:r>
              <a:rPr lang="es-ES" dirty="0">
                <a:latin typeface="Malacitana-Sans"/>
              </a:rPr>
              <a:t>Se encarga de lanzar la herramienta </a:t>
            </a:r>
            <a:r>
              <a:rPr lang="es-ES" dirty="0" err="1">
                <a:latin typeface="Malacitana-Sans"/>
              </a:rPr>
              <a:t>HaiQ</a:t>
            </a:r>
            <a:r>
              <a:rPr lang="es-ES" dirty="0">
                <a:latin typeface="Malacitana-Sans"/>
              </a:rPr>
              <a:t> con el modelo generado. </a:t>
            </a:r>
          </a:p>
          <a:p>
            <a:pPr algn="just"/>
            <a:endParaRPr lang="es-ES" dirty="0">
              <a:latin typeface="Malacitana-Sans"/>
            </a:endParaRPr>
          </a:p>
          <a:p>
            <a:pPr algn="just"/>
            <a:r>
              <a:rPr lang="es-ES" dirty="0" err="1">
                <a:latin typeface="Malacitana-Sans"/>
              </a:rPr>
              <a:t>HaiQ</a:t>
            </a:r>
            <a:r>
              <a:rPr lang="es-ES" dirty="0">
                <a:latin typeface="Malacitana-Sans"/>
              </a:rPr>
              <a:t> es una Herramienta que mejora el modelado estructural con garantías cuantitativas al estilo que proporciona la verificación cuantitativa.</a:t>
            </a:r>
          </a:p>
        </p:txBody>
      </p:sp>
    </p:spTree>
    <p:extLst>
      <p:ext uri="{BB962C8B-B14F-4D97-AF65-F5344CB8AC3E}">
        <p14:creationId xmlns:p14="http://schemas.microsoft.com/office/powerpoint/2010/main" val="1935548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panose="02000000000000000000" pitchFamily="2" charset="0"/>
                <a:cs typeface="Roboto Bold" panose="02000000000000000000" pitchFamily="2" charset="0"/>
              </a:rPr>
              <a:t>Índice</a:t>
            </a:r>
            <a:endParaRPr lang="es-ES" b="1">
              <a:latin typeface="Malacitana-Sans"/>
              <a:ea typeface="Roboto Bold" panose="02000000000000000000" pitchFamily="2" charset="0"/>
              <a:cs typeface="Roboto Bold" panose="02000000000000000000" pitchFamily="2" charset="0"/>
            </a:endParaRPr>
          </a:p>
        </p:txBody>
      </p:sp>
      <p:sp>
        <p:nvSpPr>
          <p:cNvPr id="7" name="Slide Number Placeholder 6">
            <a:extLst>
              <a:ext uri="{FF2B5EF4-FFF2-40B4-BE49-F238E27FC236}">
                <a16:creationId xmlns:a16="http://schemas.microsoft.com/office/drawing/2014/main" id="{37001C7B-77A4-0616-66F1-FD4AE9F31517}"/>
              </a:ext>
            </a:extLst>
          </p:cNvPr>
          <p:cNvSpPr>
            <a:spLocks noGrp="1"/>
          </p:cNvSpPr>
          <p:nvPr>
            <p:ph type="sldNum" sz="quarter" idx="12"/>
          </p:nvPr>
        </p:nvSpPr>
        <p:spPr/>
        <p:txBody>
          <a:bodyPr/>
          <a:lstStyle/>
          <a:p>
            <a:fld id="{795DA097-91D5-884A-AB6D-3E1FFBDE92C7}" type="slidenum">
              <a:rPr lang="es-ES" smtClean="0"/>
              <a:t>5</a:t>
            </a:fld>
            <a:endParaRPr lang="es-ES"/>
          </a:p>
        </p:txBody>
      </p:sp>
      <p:graphicFrame>
        <p:nvGraphicFramePr>
          <p:cNvPr id="5" name="CuadroTexto 296">
            <a:extLst>
              <a:ext uri="{FF2B5EF4-FFF2-40B4-BE49-F238E27FC236}">
                <a16:creationId xmlns:a16="http://schemas.microsoft.com/office/drawing/2014/main" id="{CB3A7C4E-A9AF-7324-CAF0-A279F1526386}"/>
              </a:ext>
            </a:extLst>
          </p:cNvPr>
          <p:cNvGraphicFramePr/>
          <p:nvPr>
            <p:extLst>
              <p:ext uri="{D42A27DB-BD31-4B8C-83A1-F6EECF244321}">
                <p14:modId xmlns:p14="http://schemas.microsoft.com/office/powerpoint/2010/main" val="3195190884"/>
              </p:ext>
            </p:extLst>
          </p:nvPr>
        </p:nvGraphicFramePr>
        <p:xfrm>
          <a:off x="610687" y="205455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022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50</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10" name="Rectangle 9">
            <a:extLst>
              <a:ext uri="{FF2B5EF4-FFF2-40B4-BE49-F238E27FC236}">
                <a16:creationId xmlns:a16="http://schemas.microsoft.com/office/drawing/2014/main" id="{C8472FAD-697D-70A6-6F8C-8E8EB347B6FD}"/>
              </a:ext>
            </a:extLst>
          </p:cNvPr>
          <p:cNvSpPr/>
          <p:nvPr/>
        </p:nvSpPr>
        <p:spPr>
          <a:xfrm>
            <a:off x="501926" y="2992026"/>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Analizador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C-R</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1EFD264B-ADEE-468B-49DA-5A1711534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59" y="3068350"/>
            <a:ext cx="571853" cy="571853"/>
          </a:xfrm>
          <a:prstGeom prst="rect">
            <a:avLst/>
          </a:prstGeom>
        </p:spPr>
      </p:pic>
      <p:sp>
        <p:nvSpPr>
          <p:cNvPr id="3" name="TextBox 2">
            <a:extLst>
              <a:ext uri="{FF2B5EF4-FFF2-40B4-BE49-F238E27FC236}">
                <a16:creationId xmlns:a16="http://schemas.microsoft.com/office/drawing/2014/main" id="{AD3533B7-4A0E-0FC6-79BD-B7908B64DE20}"/>
              </a:ext>
            </a:extLst>
          </p:cNvPr>
          <p:cNvSpPr txBox="1"/>
          <p:nvPr/>
        </p:nvSpPr>
        <p:spPr>
          <a:xfrm>
            <a:off x="2861520" y="1237700"/>
            <a:ext cx="5780554" cy="1754326"/>
          </a:xfrm>
          <a:prstGeom prst="rect">
            <a:avLst/>
          </a:prstGeom>
          <a:noFill/>
        </p:spPr>
        <p:txBody>
          <a:bodyPr wrap="square" rtlCol="0">
            <a:spAutoFit/>
          </a:bodyPr>
          <a:lstStyle/>
          <a:p>
            <a:pPr algn="just"/>
            <a:r>
              <a:rPr lang="es-ES" dirty="0">
                <a:latin typeface="Malacitana-Sans"/>
              </a:rPr>
              <a:t>Se encarga de lanzar la herramienta </a:t>
            </a:r>
            <a:r>
              <a:rPr lang="es-ES" dirty="0" err="1">
                <a:latin typeface="Malacitana-Sans"/>
              </a:rPr>
              <a:t>HaiQ</a:t>
            </a:r>
            <a:r>
              <a:rPr lang="es-ES" dirty="0">
                <a:latin typeface="Malacitana-Sans"/>
              </a:rPr>
              <a:t> con el modelo generado. </a:t>
            </a:r>
          </a:p>
          <a:p>
            <a:pPr algn="just"/>
            <a:endParaRPr lang="es-ES" dirty="0">
              <a:latin typeface="Malacitana-Sans"/>
            </a:endParaRPr>
          </a:p>
          <a:p>
            <a:pPr algn="just"/>
            <a:r>
              <a:rPr lang="es-ES" dirty="0" err="1">
                <a:latin typeface="Malacitana-Sans"/>
              </a:rPr>
              <a:t>HaiQ</a:t>
            </a:r>
            <a:r>
              <a:rPr lang="es-ES" dirty="0">
                <a:latin typeface="Malacitana-Sans"/>
              </a:rPr>
              <a:t> es una Herramienta que mejora el modelado estructural con garantías cuantitativas al estilo que proporciona la verificación cuantitativa.</a:t>
            </a:r>
          </a:p>
        </p:txBody>
      </p:sp>
      <p:pic>
        <p:nvPicPr>
          <p:cNvPr id="6" name="Picture 5" descr="A screenshot of a computer program&#10;&#10;Description automatically generated">
            <a:extLst>
              <a:ext uri="{FF2B5EF4-FFF2-40B4-BE49-F238E27FC236}">
                <a16:creationId xmlns:a16="http://schemas.microsoft.com/office/drawing/2014/main" id="{887D1BB4-2758-A11C-0BD8-350ED60BC138}"/>
              </a:ext>
            </a:extLst>
          </p:cNvPr>
          <p:cNvPicPr>
            <a:picLocks noChangeAspect="1"/>
          </p:cNvPicPr>
          <p:nvPr/>
        </p:nvPicPr>
        <p:blipFill>
          <a:blip r:embed="rId4"/>
          <a:srcRect l="8152" t="13767" r="8489" b="15532"/>
          <a:stretch/>
        </p:blipFill>
        <p:spPr>
          <a:xfrm>
            <a:off x="2777801" y="3147682"/>
            <a:ext cx="5864273" cy="2753475"/>
          </a:xfrm>
          <a:prstGeom prst="rect">
            <a:avLst/>
          </a:prstGeom>
        </p:spPr>
      </p:pic>
    </p:spTree>
    <p:extLst>
      <p:ext uri="{BB962C8B-B14F-4D97-AF65-F5344CB8AC3E}">
        <p14:creationId xmlns:p14="http://schemas.microsoft.com/office/powerpoint/2010/main" val="788925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51</a:t>
            </a:fld>
            <a:endParaRPr lang="es-ES"/>
          </a:p>
        </p:txBody>
      </p:sp>
      <p:sp>
        <p:nvSpPr>
          <p:cNvPr id="5" name="Título 1">
            <a:extLst>
              <a:ext uri="{FF2B5EF4-FFF2-40B4-BE49-F238E27FC236}">
                <a16:creationId xmlns:a16="http://schemas.microsoft.com/office/drawing/2014/main" id="{2FFC4B7E-D698-B10B-BED1-C191F539346C}"/>
              </a:ext>
            </a:extLst>
          </p:cNvPr>
          <p:cNvSpPr txBox="1">
            <a:spLocks/>
          </p:cNvSpPr>
          <p:nvPr/>
        </p:nvSpPr>
        <p:spPr>
          <a:xfrm>
            <a:off x="217083" y="1684146"/>
            <a:ext cx="2644437" cy="994172"/>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a:solidFill>
                  <a:srgbClr val="00AAD6"/>
                </a:solidFill>
                <a:latin typeface="Malacitana-Sans"/>
                <a:ea typeface="Roboto Bold" panose="02000000000000000000" pitchFamily="2" charset="0"/>
                <a:cs typeface="Roboto Bold" panose="02000000000000000000" pitchFamily="2" charset="0"/>
              </a:rPr>
              <a:t>Componentes Sistema</a:t>
            </a:r>
          </a:p>
        </p:txBody>
      </p:sp>
      <p:sp>
        <p:nvSpPr>
          <p:cNvPr id="6" name="Rectangle 5">
            <a:extLst>
              <a:ext uri="{FF2B5EF4-FFF2-40B4-BE49-F238E27FC236}">
                <a16:creationId xmlns:a16="http://schemas.microsoft.com/office/drawing/2014/main" id="{BE70975B-8240-02A5-1DAF-1E9B93CE81D1}"/>
              </a:ext>
            </a:extLst>
          </p:cNvPr>
          <p:cNvSpPr/>
          <p:nvPr/>
        </p:nvSpPr>
        <p:spPr>
          <a:xfrm>
            <a:off x="2843316" y="2965475"/>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Generador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Combinaciones</a:t>
            </a:r>
          </a:p>
        </p:txBody>
      </p:sp>
      <p:cxnSp>
        <p:nvCxnSpPr>
          <p:cNvPr id="7" name="Straight Connector 6">
            <a:extLst>
              <a:ext uri="{FF2B5EF4-FFF2-40B4-BE49-F238E27FC236}">
                <a16:creationId xmlns:a16="http://schemas.microsoft.com/office/drawing/2014/main" id="{D71B674B-4231-E78E-ECD4-5D7540EF6AAE}"/>
              </a:ext>
            </a:extLst>
          </p:cNvPr>
          <p:cNvCxnSpPr>
            <a:cxnSpLocks/>
            <a:stCxn id="6" idx="1"/>
            <a:endCxn id="8" idx="2"/>
          </p:cNvCxnSpPr>
          <p:nvPr/>
        </p:nvCxnSpPr>
        <p:spPr>
          <a:xfrm flipH="1" flipV="1">
            <a:off x="835249" y="3319000"/>
            <a:ext cx="2008067" cy="10061"/>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Diagonal Corners Snipped 7">
            <a:extLst>
              <a:ext uri="{FF2B5EF4-FFF2-40B4-BE49-F238E27FC236}">
                <a16:creationId xmlns:a16="http://schemas.microsoft.com/office/drawing/2014/main" id="{514DC261-6B99-4CDE-9628-992DCC636DF5}"/>
              </a:ext>
            </a:extLst>
          </p:cNvPr>
          <p:cNvSpPr/>
          <p:nvPr/>
        </p:nvSpPr>
        <p:spPr>
          <a:xfrm>
            <a:off x="835249" y="3010392"/>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Conjunto de</a:t>
            </a:r>
          </a:p>
          <a:p>
            <a:pPr algn="ctr"/>
            <a:r>
              <a:rPr lang="es-ES" sz="1400" b="1">
                <a:solidFill>
                  <a:schemeClr val="bg1"/>
                </a:solidFill>
                <a:latin typeface="Malacitana-Sans"/>
                <a:ea typeface="Roboto Bold" panose="02000000000000000000" pitchFamily="2" charset="0"/>
                <a:cs typeface="Roboto Bold" panose="02000000000000000000" pitchFamily="2" charset="0"/>
              </a:rPr>
              <a:t>Despliegues</a:t>
            </a:r>
          </a:p>
        </p:txBody>
      </p:sp>
      <p:sp>
        <p:nvSpPr>
          <p:cNvPr id="10" name="Rectangle 9">
            <a:extLst>
              <a:ext uri="{FF2B5EF4-FFF2-40B4-BE49-F238E27FC236}">
                <a16:creationId xmlns:a16="http://schemas.microsoft.com/office/drawing/2014/main" id="{C8472FAD-697D-70A6-6F8C-8E8EB347B6FD}"/>
              </a:ext>
            </a:extLst>
          </p:cNvPr>
          <p:cNvSpPr/>
          <p:nvPr/>
        </p:nvSpPr>
        <p:spPr>
          <a:xfrm>
            <a:off x="5106040" y="209849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Analizador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C-R</a:t>
            </a:r>
          </a:p>
        </p:txBody>
      </p:sp>
      <p:cxnSp>
        <p:nvCxnSpPr>
          <p:cNvPr id="11" name="Straight Connector 10">
            <a:extLst>
              <a:ext uri="{FF2B5EF4-FFF2-40B4-BE49-F238E27FC236}">
                <a16:creationId xmlns:a16="http://schemas.microsoft.com/office/drawing/2014/main" id="{2580709A-84EB-AE0B-2F27-A4A8D345D52B}"/>
              </a:ext>
            </a:extLst>
          </p:cNvPr>
          <p:cNvCxnSpPr>
            <a:cxnSpLocks/>
            <a:stCxn id="10" idx="3"/>
            <a:endCxn id="12" idx="2"/>
          </p:cNvCxnSpPr>
          <p:nvPr/>
        </p:nvCxnSpPr>
        <p:spPr>
          <a:xfrm>
            <a:off x="6983959" y="2462083"/>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Diagonal Corners Snipped 11">
            <a:extLst>
              <a:ext uri="{FF2B5EF4-FFF2-40B4-BE49-F238E27FC236}">
                <a16:creationId xmlns:a16="http://schemas.microsoft.com/office/drawing/2014/main" id="{2D7B5214-93DC-7365-7ACE-E41D6B8C410C}"/>
              </a:ext>
            </a:extLst>
          </p:cNvPr>
          <p:cNvSpPr/>
          <p:nvPr/>
        </p:nvSpPr>
        <p:spPr>
          <a:xfrm>
            <a:off x="7497447" y="2158543"/>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C-R de los Despliegues</a:t>
            </a:r>
          </a:p>
        </p:txBody>
      </p:sp>
      <p:sp>
        <p:nvSpPr>
          <p:cNvPr id="13" name="Rectangle 12">
            <a:extLst>
              <a:ext uri="{FF2B5EF4-FFF2-40B4-BE49-F238E27FC236}">
                <a16:creationId xmlns:a16="http://schemas.microsoft.com/office/drawing/2014/main" id="{08F6AB70-31E9-0800-50A5-14D67DB4FF79}"/>
              </a:ext>
            </a:extLst>
          </p:cNvPr>
          <p:cNvSpPr/>
          <p:nvPr/>
        </p:nvSpPr>
        <p:spPr>
          <a:xfrm>
            <a:off x="5106040" y="4036348"/>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CPU</a:t>
            </a:r>
          </a:p>
        </p:txBody>
      </p:sp>
      <p:cxnSp>
        <p:nvCxnSpPr>
          <p:cNvPr id="14" name="Straight Connector 13">
            <a:extLst>
              <a:ext uri="{FF2B5EF4-FFF2-40B4-BE49-F238E27FC236}">
                <a16:creationId xmlns:a16="http://schemas.microsoft.com/office/drawing/2014/main" id="{70BE0509-0A9D-78DE-C52F-9AB392F2EC2D}"/>
              </a:ext>
            </a:extLst>
          </p:cNvPr>
          <p:cNvCxnSpPr>
            <a:cxnSpLocks/>
            <a:stCxn id="13" idx="3"/>
            <a:endCxn id="15" idx="2"/>
          </p:cNvCxnSpPr>
          <p:nvPr/>
        </p:nvCxnSpPr>
        <p:spPr>
          <a:xfrm>
            <a:off x="6983959" y="4399934"/>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Diagonal Corners Snipped 14">
            <a:extLst>
              <a:ext uri="{FF2B5EF4-FFF2-40B4-BE49-F238E27FC236}">
                <a16:creationId xmlns:a16="http://schemas.microsoft.com/office/drawing/2014/main" id="{61E4C294-FCA3-409F-9F16-E58669733572}"/>
              </a:ext>
            </a:extLst>
          </p:cNvPr>
          <p:cNvSpPr/>
          <p:nvPr/>
        </p:nvSpPr>
        <p:spPr>
          <a:xfrm>
            <a:off x="7497447" y="4096395"/>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CPU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sp>
        <p:nvSpPr>
          <p:cNvPr id="16" name="Rectangle 15">
            <a:extLst>
              <a:ext uri="{FF2B5EF4-FFF2-40B4-BE49-F238E27FC236}">
                <a16:creationId xmlns:a16="http://schemas.microsoft.com/office/drawing/2014/main" id="{5FE13FCA-AA72-E9B7-A555-520ED0EF56DD}"/>
              </a:ext>
            </a:extLst>
          </p:cNvPr>
          <p:cNvSpPr/>
          <p:nvPr/>
        </p:nvSpPr>
        <p:spPr>
          <a:xfrm>
            <a:off x="2127444" y="4036347"/>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Selector QPU</a:t>
            </a:r>
          </a:p>
        </p:txBody>
      </p:sp>
      <p:sp>
        <p:nvSpPr>
          <p:cNvPr id="17" name="Rectangle: Diagonal Corners Snipped 16">
            <a:extLst>
              <a:ext uri="{FF2B5EF4-FFF2-40B4-BE49-F238E27FC236}">
                <a16:creationId xmlns:a16="http://schemas.microsoft.com/office/drawing/2014/main" id="{E96E5192-6328-1450-89CD-46306C06EC28}"/>
              </a:ext>
            </a:extLst>
          </p:cNvPr>
          <p:cNvSpPr/>
          <p:nvPr/>
        </p:nvSpPr>
        <p:spPr>
          <a:xfrm>
            <a:off x="354960" y="4086254"/>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Elección QPU</a:t>
            </a:r>
          </a:p>
          <a:p>
            <a:pPr algn="ctr"/>
            <a:r>
              <a:rPr lang="es-ES" sz="1400" b="1">
                <a:solidFill>
                  <a:schemeClr val="bg1"/>
                </a:solidFill>
                <a:latin typeface="Malacitana-Sans"/>
                <a:ea typeface="Roboto Bold" panose="02000000000000000000" pitchFamily="2" charset="0"/>
                <a:cs typeface="Roboto Bold" panose="02000000000000000000" pitchFamily="2" charset="0"/>
              </a:rPr>
              <a:t>Proveedor</a:t>
            </a:r>
          </a:p>
        </p:txBody>
      </p:sp>
      <p:cxnSp>
        <p:nvCxnSpPr>
          <p:cNvPr id="18" name="Straight Connector 17">
            <a:extLst>
              <a:ext uri="{FF2B5EF4-FFF2-40B4-BE49-F238E27FC236}">
                <a16:creationId xmlns:a16="http://schemas.microsoft.com/office/drawing/2014/main" id="{292F195F-21E5-6DB6-E095-CFDD8D6DD994}"/>
              </a:ext>
            </a:extLst>
          </p:cNvPr>
          <p:cNvCxnSpPr>
            <a:stCxn id="16" idx="1"/>
            <a:endCxn id="17" idx="0"/>
          </p:cNvCxnSpPr>
          <p:nvPr/>
        </p:nvCxnSpPr>
        <p:spPr>
          <a:xfrm flipH="1" flipV="1">
            <a:off x="1625803" y="4394862"/>
            <a:ext cx="501641" cy="5071"/>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EFC322E-A4C3-F78D-E657-AD42376B5D90}"/>
              </a:ext>
            </a:extLst>
          </p:cNvPr>
          <p:cNvSpPr/>
          <p:nvPr/>
        </p:nvSpPr>
        <p:spPr>
          <a:xfrm>
            <a:off x="2849676" y="5173854"/>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Distribuidor</a:t>
            </a:r>
          </a:p>
          <a:p>
            <a:pPr algn="r"/>
            <a:r>
              <a:rPr lang="es-ES" sz="1400">
                <a:solidFill>
                  <a:sysClr val="windowText" lastClr="000000"/>
                </a:solidFill>
                <a:latin typeface="Malacitana-Sans"/>
                <a:ea typeface="Roboto" panose="02000000000000000000" pitchFamily="2" charset="0"/>
                <a:cs typeface="Roboto" panose="02000000000000000000" pitchFamily="2" charset="0"/>
              </a:rPr>
              <a:t>Información</a:t>
            </a:r>
          </a:p>
        </p:txBody>
      </p:sp>
      <p:pic>
        <p:nvPicPr>
          <p:cNvPr id="20" name="Content Placeholder 4" descr="A black background with a black square&#10;&#10;Description automatically generated with medium confidence">
            <a:extLst>
              <a:ext uri="{FF2B5EF4-FFF2-40B4-BE49-F238E27FC236}">
                <a16:creationId xmlns:a16="http://schemas.microsoft.com/office/drawing/2014/main" id="{3FB46977-E322-01F2-138C-B8715388B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676" y="5233901"/>
            <a:ext cx="607076" cy="607076"/>
          </a:xfrm>
          <a:prstGeom prst="rect">
            <a:avLst/>
          </a:prstGeom>
        </p:spPr>
      </p:pic>
      <p:cxnSp>
        <p:nvCxnSpPr>
          <p:cNvPr id="21" name="Straight Connector 20">
            <a:extLst>
              <a:ext uri="{FF2B5EF4-FFF2-40B4-BE49-F238E27FC236}">
                <a16:creationId xmlns:a16="http://schemas.microsoft.com/office/drawing/2014/main" id="{720ABF90-B6F5-3CAD-FB9B-3739616A4CDB}"/>
              </a:ext>
            </a:extLst>
          </p:cNvPr>
          <p:cNvCxnSpPr>
            <a:cxnSpLocks/>
            <a:stCxn id="19" idx="3"/>
            <a:endCxn id="22" idx="2"/>
          </p:cNvCxnSpPr>
          <p:nvPr/>
        </p:nvCxnSpPr>
        <p:spPr>
          <a:xfrm flipV="1">
            <a:off x="4727596" y="5537439"/>
            <a:ext cx="463177" cy="1"/>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98CDFFE5-07A3-47A2-2F44-98CFB29FAB1C}"/>
              </a:ext>
            </a:extLst>
          </p:cNvPr>
          <p:cNvSpPr/>
          <p:nvPr/>
        </p:nvSpPr>
        <p:spPr>
          <a:xfrm>
            <a:off x="5190773" y="522883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Lectura</a:t>
            </a:r>
          </a:p>
          <a:p>
            <a:pPr algn="ctr"/>
            <a:r>
              <a:rPr lang="es-ES" sz="1400" b="1">
                <a:solidFill>
                  <a:schemeClr val="bg1"/>
                </a:solidFill>
                <a:latin typeface="Malacitana-Sans"/>
                <a:ea typeface="Roboto Bold" panose="02000000000000000000" pitchFamily="2" charset="0"/>
                <a:cs typeface="Roboto Bold" panose="02000000000000000000" pitchFamily="2" charset="0"/>
              </a:rPr>
              <a:t>Distribución</a:t>
            </a:r>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1EFD264B-ADEE-468B-49DA-5A1711534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0773" y="2174821"/>
            <a:ext cx="571853" cy="571853"/>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54F0BB23-7DA1-3245-3F1A-160907A5D5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4224" y="3029413"/>
            <a:ext cx="601089" cy="601089"/>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8E81E350-56D4-BD42-37D0-87C430D61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9386" y="4078606"/>
            <a:ext cx="643914" cy="643914"/>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4F307CB1-90AC-003D-BD07-FD0F8BE3EE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8264" y="4078772"/>
            <a:ext cx="634223" cy="634223"/>
          </a:xfrm>
          <a:prstGeom prst="rect">
            <a:avLst/>
          </a:prstGeom>
        </p:spPr>
      </p:pic>
      <p:cxnSp>
        <p:nvCxnSpPr>
          <p:cNvPr id="27" name="Straight Connector 26">
            <a:extLst>
              <a:ext uri="{FF2B5EF4-FFF2-40B4-BE49-F238E27FC236}">
                <a16:creationId xmlns:a16="http://schemas.microsoft.com/office/drawing/2014/main" id="{0E8FD18F-0912-3B34-38BA-6689B9168C77}"/>
              </a:ext>
            </a:extLst>
          </p:cNvPr>
          <p:cNvCxnSpPr>
            <a:cxnSpLocks/>
            <a:stCxn id="6" idx="3"/>
            <a:endCxn id="28" idx="1"/>
          </p:cNvCxnSpPr>
          <p:nvPr/>
        </p:nvCxnSpPr>
        <p:spPr>
          <a:xfrm>
            <a:off x="4721235" y="3329061"/>
            <a:ext cx="1060441" cy="1421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descr="A black background with a black square&#10;&#10;Description automatically generated with medium confidence">
            <a:extLst>
              <a:ext uri="{FF2B5EF4-FFF2-40B4-BE49-F238E27FC236}">
                <a16:creationId xmlns:a16="http://schemas.microsoft.com/office/drawing/2014/main" id="{CF899498-52FB-34AF-6499-E51A1D2D98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1676" y="2979690"/>
            <a:ext cx="727171" cy="727171"/>
          </a:xfrm>
          <a:prstGeom prst="rect">
            <a:avLst/>
          </a:prstGeom>
        </p:spPr>
      </p:pic>
      <p:sp>
        <p:nvSpPr>
          <p:cNvPr id="29" name="Rectangle: Diagonal Corners Snipped 28">
            <a:extLst>
              <a:ext uri="{FF2B5EF4-FFF2-40B4-BE49-F238E27FC236}">
                <a16:creationId xmlns:a16="http://schemas.microsoft.com/office/drawing/2014/main" id="{5FA3E2E7-DBD1-0F20-C1E3-FC0DE422524A}"/>
              </a:ext>
            </a:extLst>
          </p:cNvPr>
          <p:cNvSpPr/>
          <p:nvPr/>
        </p:nvSpPr>
        <p:spPr>
          <a:xfrm>
            <a:off x="7008826" y="3093122"/>
            <a:ext cx="1759465"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Formalización</a:t>
            </a:r>
          </a:p>
          <a:p>
            <a:pPr algn="ctr"/>
            <a:r>
              <a:rPr lang="es-ES" sz="1400" b="1">
                <a:solidFill>
                  <a:schemeClr val="bg1"/>
                </a:solidFill>
                <a:latin typeface="Malacitana-Sans"/>
                <a:ea typeface="Roboto Bold" panose="02000000000000000000" pitchFamily="2" charset="0"/>
                <a:cs typeface="Roboto Bold" panose="02000000000000000000" pitchFamily="2" charset="0"/>
              </a:rPr>
              <a:t>Estilo</a:t>
            </a:r>
          </a:p>
          <a:p>
            <a:pPr algn="ctr"/>
            <a:r>
              <a:rPr lang="es-ES" sz="1400" b="1">
                <a:solidFill>
                  <a:schemeClr val="bg1"/>
                </a:solidFill>
                <a:latin typeface="Malacitana-Sans"/>
                <a:ea typeface="Roboto Bold" panose="02000000000000000000" pitchFamily="2" charset="0"/>
                <a:cs typeface="Roboto Bold" panose="02000000000000000000" pitchFamily="2" charset="0"/>
              </a:rPr>
              <a:t>Arquitectónico</a:t>
            </a:r>
          </a:p>
        </p:txBody>
      </p:sp>
      <p:cxnSp>
        <p:nvCxnSpPr>
          <p:cNvPr id="30" name="Straight Connector 29">
            <a:extLst>
              <a:ext uri="{FF2B5EF4-FFF2-40B4-BE49-F238E27FC236}">
                <a16:creationId xmlns:a16="http://schemas.microsoft.com/office/drawing/2014/main" id="{0A540C9E-740D-841A-5F4A-47C1D4CC9E2B}"/>
              </a:ext>
            </a:extLst>
          </p:cNvPr>
          <p:cNvCxnSpPr>
            <a:cxnSpLocks/>
            <a:stCxn id="28" idx="3"/>
            <a:endCxn id="29" idx="2"/>
          </p:cNvCxnSpPr>
          <p:nvPr/>
        </p:nvCxnSpPr>
        <p:spPr>
          <a:xfrm>
            <a:off x="6508847" y="3343275"/>
            <a:ext cx="499979" cy="5845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1" name="Connector: Elbow 30">
            <a:extLst>
              <a:ext uri="{FF2B5EF4-FFF2-40B4-BE49-F238E27FC236}">
                <a16:creationId xmlns:a16="http://schemas.microsoft.com/office/drawing/2014/main" id="{6E15527D-3953-AEC6-75C5-6A49BE5A3772}"/>
              </a:ext>
            </a:extLst>
          </p:cNvPr>
          <p:cNvCxnSpPr>
            <a:stCxn id="6" idx="0"/>
            <a:endCxn id="10" idx="1"/>
          </p:cNvCxnSpPr>
          <p:nvPr/>
        </p:nvCxnSpPr>
        <p:spPr>
          <a:xfrm rot="5400000" flipH="1" flipV="1">
            <a:off x="4192461" y="2051897"/>
            <a:ext cx="503393" cy="132376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20B63307-360B-A675-C916-2564905AF074}"/>
              </a:ext>
            </a:extLst>
          </p:cNvPr>
          <p:cNvCxnSpPr>
            <a:cxnSpLocks/>
            <a:stCxn id="16" idx="0"/>
            <a:endCxn id="6" idx="2"/>
          </p:cNvCxnSpPr>
          <p:nvPr/>
        </p:nvCxnSpPr>
        <p:spPr>
          <a:xfrm rot="5400000" flipH="1" flipV="1">
            <a:off x="3252489" y="3506562"/>
            <a:ext cx="343702" cy="7158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F08FFAC3-6ABB-8748-87D0-4989951630CF}"/>
              </a:ext>
            </a:extLst>
          </p:cNvPr>
          <p:cNvCxnSpPr>
            <a:cxnSpLocks/>
            <a:stCxn id="13" idx="0"/>
            <a:endCxn id="6" idx="2"/>
          </p:cNvCxnSpPr>
          <p:nvPr/>
        </p:nvCxnSpPr>
        <p:spPr>
          <a:xfrm rot="16200000" flipV="1">
            <a:off x="4741786" y="2733134"/>
            <a:ext cx="343703" cy="226272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F83A7ED-2E18-1FD0-63A8-0E659AE9E59A}"/>
              </a:ext>
            </a:extLst>
          </p:cNvPr>
          <p:cNvCxnSpPr>
            <a:cxnSpLocks/>
            <a:stCxn id="19" idx="0"/>
            <a:endCxn id="16" idx="2"/>
          </p:cNvCxnSpPr>
          <p:nvPr/>
        </p:nvCxnSpPr>
        <p:spPr>
          <a:xfrm rot="16200000" flipV="1">
            <a:off x="3222352" y="4607570"/>
            <a:ext cx="410336" cy="72223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or: Elbow 34">
            <a:extLst>
              <a:ext uri="{FF2B5EF4-FFF2-40B4-BE49-F238E27FC236}">
                <a16:creationId xmlns:a16="http://schemas.microsoft.com/office/drawing/2014/main" id="{52C7F89F-97DE-146D-0F44-6920C6DBA9CB}"/>
              </a:ext>
            </a:extLst>
          </p:cNvPr>
          <p:cNvCxnSpPr>
            <a:cxnSpLocks/>
          </p:cNvCxnSpPr>
          <p:nvPr/>
        </p:nvCxnSpPr>
        <p:spPr>
          <a:xfrm rot="5400000" flipH="1" flipV="1">
            <a:off x="4824171" y="3727983"/>
            <a:ext cx="185294" cy="2256365"/>
          </a:xfrm>
          <a:prstGeom prst="bentConnector3">
            <a:avLst>
              <a:gd name="adj1" fmla="val -5919"/>
            </a:avLst>
          </a:prstGeom>
          <a:ln>
            <a:tailEnd type="triangle"/>
          </a:ln>
        </p:spPr>
        <p:style>
          <a:lnRef idx="2">
            <a:schemeClr val="dk1"/>
          </a:lnRef>
          <a:fillRef idx="0">
            <a:schemeClr val="dk1"/>
          </a:fillRef>
          <a:effectRef idx="1">
            <a:schemeClr val="dk1"/>
          </a:effectRef>
          <a:fontRef idx="minor">
            <a:schemeClr val="tx1"/>
          </a:fontRef>
        </p:style>
      </p:cxnSp>
      <p:sp>
        <p:nvSpPr>
          <p:cNvPr id="36" name="Rectangle 35">
            <a:extLst>
              <a:ext uri="{FF2B5EF4-FFF2-40B4-BE49-F238E27FC236}">
                <a16:creationId xmlns:a16="http://schemas.microsoft.com/office/drawing/2014/main" id="{64A79425-01BD-4B49-92A1-F2533C51FE2C}"/>
              </a:ext>
            </a:extLst>
          </p:cNvPr>
          <p:cNvSpPr/>
          <p:nvPr/>
        </p:nvSpPr>
        <p:spPr>
          <a:xfrm>
            <a:off x="2849676" y="1089135"/>
            <a:ext cx="1877920" cy="7271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sz="1400">
                <a:solidFill>
                  <a:sysClr val="windowText" lastClr="000000"/>
                </a:solidFill>
                <a:latin typeface="Malacitana-Sans"/>
                <a:ea typeface="Roboto" panose="02000000000000000000" pitchFamily="2" charset="0"/>
                <a:cs typeface="Roboto" panose="02000000000000000000" pitchFamily="2" charset="0"/>
              </a:rPr>
              <a:t>Calculadora</a:t>
            </a:r>
          </a:p>
          <a:p>
            <a:pPr algn="r"/>
            <a:r>
              <a:rPr lang="es-ES" sz="1400">
                <a:solidFill>
                  <a:sysClr val="windowText" lastClr="000000"/>
                </a:solidFill>
                <a:latin typeface="Malacitana-Sans"/>
                <a:ea typeface="Roboto" panose="02000000000000000000" pitchFamily="2" charset="0"/>
                <a:cs typeface="Roboto" panose="02000000000000000000" pitchFamily="2" charset="0"/>
              </a:rPr>
              <a:t>Utilidad</a:t>
            </a:r>
          </a:p>
        </p:txBody>
      </p:sp>
      <p:cxnSp>
        <p:nvCxnSpPr>
          <p:cNvPr id="37" name="Straight Connector 36">
            <a:extLst>
              <a:ext uri="{FF2B5EF4-FFF2-40B4-BE49-F238E27FC236}">
                <a16:creationId xmlns:a16="http://schemas.microsoft.com/office/drawing/2014/main" id="{2ACE7F83-0A78-129A-BE2F-E7993D900418}"/>
              </a:ext>
            </a:extLst>
          </p:cNvPr>
          <p:cNvCxnSpPr>
            <a:cxnSpLocks/>
            <a:stCxn id="36" idx="3"/>
            <a:endCxn id="38" idx="2"/>
          </p:cNvCxnSpPr>
          <p:nvPr/>
        </p:nvCxnSpPr>
        <p:spPr>
          <a:xfrm>
            <a:off x="4727596" y="1452721"/>
            <a:ext cx="513488" cy="5069"/>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Diagonal Corners Snipped 37">
            <a:extLst>
              <a:ext uri="{FF2B5EF4-FFF2-40B4-BE49-F238E27FC236}">
                <a16:creationId xmlns:a16="http://schemas.microsoft.com/office/drawing/2014/main" id="{D8D5D48E-142F-8C65-65CF-EBF3DCE5E2A4}"/>
              </a:ext>
            </a:extLst>
          </p:cNvPr>
          <p:cNvSpPr/>
          <p:nvPr/>
        </p:nvSpPr>
        <p:spPr>
          <a:xfrm>
            <a:off x="5241083" y="1149181"/>
            <a:ext cx="1270844" cy="617216"/>
          </a:xfrm>
          <a:prstGeom prst="snip2DiagRect">
            <a:avLst/>
          </a:prstGeom>
          <a:solidFill>
            <a:srgbClr val="00AAD6"/>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sz="1400" b="1">
                <a:solidFill>
                  <a:schemeClr val="bg1"/>
                </a:solidFill>
                <a:latin typeface="Malacitana-Sans"/>
                <a:ea typeface="Roboto Bold" panose="02000000000000000000" pitchFamily="2" charset="0"/>
                <a:cs typeface="Roboto Bold" panose="02000000000000000000" pitchFamily="2" charset="0"/>
              </a:rPr>
              <a:t>Función Ponderada</a:t>
            </a:r>
          </a:p>
        </p:txBody>
      </p:sp>
      <p:cxnSp>
        <p:nvCxnSpPr>
          <p:cNvPr id="39" name="Connector: Elbow 38">
            <a:extLst>
              <a:ext uri="{FF2B5EF4-FFF2-40B4-BE49-F238E27FC236}">
                <a16:creationId xmlns:a16="http://schemas.microsoft.com/office/drawing/2014/main" id="{F77250B6-A52A-AB79-1D90-136E1CE58BD2}"/>
              </a:ext>
            </a:extLst>
          </p:cNvPr>
          <p:cNvCxnSpPr>
            <a:cxnSpLocks/>
            <a:endCxn id="36" idx="2"/>
          </p:cNvCxnSpPr>
          <p:nvPr/>
        </p:nvCxnSpPr>
        <p:spPr>
          <a:xfrm rot="16200000" flipV="1">
            <a:off x="4775724" y="829219"/>
            <a:ext cx="282191" cy="2256364"/>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40" name="Graphic 39" descr="Calculator outline">
            <a:extLst>
              <a:ext uri="{FF2B5EF4-FFF2-40B4-BE49-F238E27FC236}">
                <a16:creationId xmlns:a16="http://schemas.microsoft.com/office/drawing/2014/main" id="{942BDB0B-F46C-89DC-13E3-00385FE6B1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4016" y="1114889"/>
            <a:ext cx="685800" cy="685800"/>
          </a:xfrm>
          <a:prstGeom prst="rect">
            <a:avLst/>
          </a:prstGeom>
        </p:spPr>
      </p:pic>
    </p:spTree>
    <p:extLst>
      <p:ext uri="{BB962C8B-B14F-4D97-AF65-F5344CB8AC3E}">
        <p14:creationId xmlns:p14="http://schemas.microsoft.com/office/powerpoint/2010/main" val="284439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Arquitectura del Sistema</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52</a:t>
            </a:fld>
            <a:endParaRPr lang="es-ES"/>
          </a:p>
        </p:txBody>
      </p:sp>
      <p:pic>
        <p:nvPicPr>
          <p:cNvPr id="11" name="Picture 10" descr="A diagram of a computer&#10;&#10;Description automatically generated">
            <a:extLst>
              <a:ext uri="{FF2B5EF4-FFF2-40B4-BE49-F238E27FC236}">
                <a16:creationId xmlns:a16="http://schemas.microsoft.com/office/drawing/2014/main" id="{F9A5FC7D-4883-4D46-A476-E70A62BFB02B}"/>
              </a:ext>
            </a:extLst>
          </p:cNvPr>
          <p:cNvPicPr>
            <a:picLocks noChangeAspect="1"/>
          </p:cNvPicPr>
          <p:nvPr/>
        </p:nvPicPr>
        <p:blipFill>
          <a:blip r:embed="rId4"/>
          <a:stretch>
            <a:fillRect/>
          </a:stretch>
        </p:blipFill>
        <p:spPr>
          <a:xfrm>
            <a:off x="478756" y="2413270"/>
            <a:ext cx="8186488" cy="3573797"/>
          </a:xfrm>
          <a:prstGeom prst="rect">
            <a:avLst/>
          </a:prstGeom>
        </p:spPr>
      </p:pic>
    </p:spTree>
    <p:extLst>
      <p:ext uri="{BB962C8B-B14F-4D97-AF65-F5344CB8AC3E}">
        <p14:creationId xmlns:p14="http://schemas.microsoft.com/office/powerpoint/2010/main" val="1429915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err="1">
                <a:solidFill>
                  <a:srgbClr val="00AAD6"/>
                </a:solidFill>
                <a:latin typeface="Malacitana-Sans"/>
                <a:ea typeface="Roboto Bold" panose="02000000000000000000" pitchFamily="2" charset="0"/>
                <a:cs typeface="Roboto Bold" panose="02000000000000000000" pitchFamily="2" charset="0"/>
              </a:rPr>
              <a:t>Model</a:t>
            </a:r>
            <a:r>
              <a:rPr lang="es-ES" sz="3900" b="1">
                <a:solidFill>
                  <a:srgbClr val="00AAD6"/>
                </a:solidFill>
                <a:latin typeface="Malacitana-Sans"/>
                <a:ea typeface="Roboto Bold" panose="02000000000000000000" pitchFamily="2" charset="0"/>
                <a:cs typeface="Roboto Bold" panose="02000000000000000000" pitchFamily="2" charset="0"/>
              </a:rPr>
              <a:t> </a:t>
            </a:r>
            <a:r>
              <a:rPr lang="es-ES" sz="3900" b="1" err="1">
                <a:solidFill>
                  <a:srgbClr val="00AAD6"/>
                </a:solidFill>
                <a:latin typeface="Malacitana-Sans"/>
                <a:ea typeface="Roboto Bold" panose="02000000000000000000" pitchFamily="2" charset="0"/>
                <a:cs typeface="Roboto Bold" panose="02000000000000000000" pitchFamily="2" charset="0"/>
              </a:rPr>
              <a:t>Checking</a:t>
            </a:r>
            <a:r>
              <a:rPr lang="es-ES" sz="3900" b="1">
                <a:solidFill>
                  <a:srgbClr val="00AAD6"/>
                </a:solidFill>
                <a:latin typeface="Malacitana-Sans"/>
                <a:ea typeface="Roboto Bold" panose="02000000000000000000" pitchFamily="2" charset="0"/>
                <a:cs typeface="Roboto Bold" panose="02000000000000000000" pitchFamily="2" charset="0"/>
              </a:rPr>
              <a:t> Probabilístico</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53</a:t>
            </a:fld>
            <a:endParaRPr lang="es-ES"/>
          </a:p>
        </p:txBody>
      </p:sp>
    </p:spTree>
    <p:extLst>
      <p:ext uri="{BB962C8B-B14F-4D97-AF65-F5344CB8AC3E}">
        <p14:creationId xmlns:p14="http://schemas.microsoft.com/office/powerpoint/2010/main" val="664570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err="1">
                <a:solidFill>
                  <a:srgbClr val="00AAD6"/>
                </a:solidFill>
                <a:latin typeface="Malacitana-Sans"/>
                <a:ea typeface="Roboto Bold" panose="02000000000000000000" pitchFamily="2" charset="0"/>
                <a:cs typeface="Roboto Bold" panose="02000000000000000000" pitchFamily="2" charset="0"/>
              </a:rPr>
              <a:t>Model</a:t>
            </a:r>
            <a:r>
              <a:rPr lang="es-ES" sz="3900" b="1">
                <a:solidFill>
                  <a:srgbClr val="00AAD6"/>
                </a:solidFill>
                <a:latin typeface="Malacitana-Sans"/>
                <a:ea typeface="Roboto Bold" panose="02000000000000000000" pitchFamily="2" charset="0"/>
                <a:cs typeface="Roboto Bold" panose="02000000000000000000" pitchFamily="2" charset="0"/>
              </a:rPr>
              <a:t> </a:t>
            </a:r>
            <a:r>
              <a:rPr lang="es-ES" sz="3900" b="1" err="1">
                <a:solidFill>
                  <a:srgbClr val="00AAD6"/>
                </a:solidFill>
                <a:latin typeface="Malacitana-Sans"/>
                <a:ea typeface="Roboto Bold" panose="02000000000000000000" pitchFamily="2" charset="0"/>
                <a:cs typeface="Roboto Bold" panose="02000000000000000000" pitchFamily="2" charset="0"/>
              </a:rPr>
              <a:t>Checking</a:t>
            </a:r>
            <a:r>
              <a:rPr lang="es-ES" sz="3900" b="1">
                <a:solidFill>
                  <a:srgbClr val="00AAD6"/>
                </a:solidFill>
                <a:latin typeface="Malacitana-Sans"/>
                <a:ea typeface="Roboto Bold" panose="02000000000000000000" pitchFamily="2" charset="0"/>
                <a:cs typeface="Roboto Bold" panose="02000000000000000000" pitchFamily="2" charset="0"/>
              </a:rPr>
              <a:t> Probabilístico</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54</a:t>
            </a:fld>
            <a:endParaRPr lang="es-ES"/>
          </a:p>
        </p:txBody>
      </p:sp>
      <p:grpSp>
        <p:nvGrpSpPr>
          <p:cNvPr id="22" name="Group 21">
            <a:extLst>
              <a:ext uri="{FF2B5EF4-FFF2-40B4-BE49-F238E27FC236}">
                <a16:creationId xmlns:a16="http://schemas.microsoft.com/office/drawing/2014/main" id="{1CC6FA03-9FB3-B930-A0DC-2BA1A33358A4}"/>
              </a:ext>
            </a:extLst>
          </p:cNvPr>
          <p:cNvGrpSpPr/>
          <p:nvPr/>
        </p:nvGrpSpPr>
        <p:grpSpPr>
          <a:xfrm>
            <a:off x="841084" y="2155804"/>
            <a:ext cx="3089225" cy="1173974"/>
            <a:chOff x="560153" y="2509155"/>
            <a:chExt cx="3202842" cy="1212975"/>
          </a:xfrm>
        </p:grpSpPr>
        <p:grpSp>
          <p:nvGrpSpPr>
            <p:cNvPr id="5" name="Group 4">
              <a:extLst>
                <a:ext uri="{FF2B5EF4-FFF2-40B4-BE49-F238E27FC236}">
                  <a16:creationId xmlns:a16="http://schemas.microsoft.com/office/drawing/2014/main" id="{A92B8585-0034-2582-6F45-F71227BD900F}"/>
                </a:ext>
              </a:extLst>
            </p:cNvPr>
            <p:cNvGrpSpPr/>
            <p:nvPr/>
          </p:nvGrpSpPr>
          <p:grpSpPr>
            <a:xfrm>
              <a:off x="2599004" y="2509155"/>
              <a:ext cx="1163991" cy="1212975"/>
              <a:chOff x="3838793" y="2165578"/>
              <a:chExt cx="1551988" cy="1617300"/>
            </a:xfrm>
          </p:grpSpPr>
          <p:pic>
            <p:nvPicPr>
              <p:cNvPr id="6" name="Graphic 5" descr="Statistics with solid fill">
                <a:extLst>
                  <a:ext uri="{FF2B5EF4-FFF2-40B4-BE49-F238E27FC236}">
                    <a16:creationId xmlns:a16="http://schemas.microsoft.com/office/drawing/2014/main" id="{A3015C84-778B-6E11-2818-B82B946E8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8793" y="2413678"/>
                <a:ext cx="1369200" cy="1369200"/>
              </a:xfrm>
              <a:prstGeom prst="rect">
                <a:avLst/>
              </a:prstGeom>
            </p:spPr>
          </p:pic>
          <p:pic>
            <p:nvPicPr>
              <p:cNvPr id="7" name="Graphic 6" descr="Thumbs up sign with solid fill">
                <a:extLst>
                  <a:ext uri="{FF2B5EF4-FFF2-40B4-BE49-F238E27FC236}">
                    <a16:creationId xmlns:a16="http://schemas.microsoft.com/office/drawing/2014/main" id="{C34017F0-571D-0B6A-CA83-BCB0C6F82C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9595" y="2165578"/>
                <a:ext cx="791186" cy="791186"/>
              </a:xfrm>
              <a:prstGeom prst="rect">
                <a:avLst/>
              </a:prstGeom>
            </p:spPr>
          </p:pic>
        </p:grpSp>
        <p:sp>
          <p:nvSpPr>
            <p:cNvPr id="12" name="Arrow: Right 11">
              <a:extLst>
                <a:ext uri="{FF2B5EF4-FFF2-40B4-BE49-F238E27FC236}">
                  <a16:creationId xmlns:a16="http://schemas.microsoft.com/office/drawing/2014/main" id="{55B65BAC-5FAC-40F0-437A-FBF1C6D71E33}"/>
                </a:ext>
              </a:extLst>
            </p:cNvPr>
            <p:cNvSpPr/>
            <p:nvPr/>
          </p:nvSpPr>
          <p:spPr>
            <a:xfrm>
              <a:off x="1643905" y="3032988"/>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21" name="Content Placeholder 7" descr="CheckList with solid fill">
              <a:extLst>
                <a:ext uri="{FF2B5EF4-FFF2-40B4-BE49-F238E27FC236}">
                  <a16:creationId xmlns:a16="http://schemas.microsoft.com/office/drawing/2014/main" id="{5BB81F34-4D4D-535E-1B6D-E684B9625F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153" y="2667509"/>
              <a:ext cx="1026900" cy="1026900"/>
            </a:xfrm>
            <a:prstGeom prst="rect">
              <a:avLst/>
            </a:prstGeom>
          </p:spPr>
        </p:pic>
      </p:grpSp>
    </p:spTree>
    <p:extLst>
      <p:ext uri="{BB962C8B-B14F-4D97-AF65-F5344CB8AC3E}">
        <p14:creationId xmlns:p14="http://schemas.microsoft.com/office/powerpoint/2010/main" val="800815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err="1">
                <a:solidFill>
                  <a:srgbClr val="00AAD6"/>
                </a:solidFill>
                <a:latin typeface="Malacitana-Sans"/>
                <a:ea typeface="Roboto Bold" panose="02000000000000000000" pitchFamily="2" charset="0"/>
                <a:cs typeface="Roboto Bold" panose="02000000000000000000" pitchFamily="2" charset="0"/>
              </a:rPr>
              <a:t>Model</a:t>
            </a:r>
            <a:r>
              <a:rPr lang="es-ES" sz="3900" b="1">
                <a:solidFill>
                  <a:srgbClr val="00AAD6"/>
                </a:solidFill>
                <a:latin typeface="Malacitana-Sans"/>
                <a:ea typeface="Roboto Bold" panose="02000000000000000000" pitchFamily="2" charset="0"/>
                <a:cs typeface="Roboto Bold" panose="02000000000000000000" pitchFamily="2" charset="0"/>
              </a:rPr>
              <a:t> </a:t>
            </a:r>
            <a:r>
              <a:rPr lang="es-ES" sz="3900" b="1" err="1">
                <a:solidFill>
                  <a:srgbClr val="00AAD6"/>
                </a:solidFill>
                <a:latin typeface="Malacitana-Sans"/>
                <a:ea typeface="Roboto Bold" panose="02000000000000000000" pitchFamily="2" charset="0"/>
                <a:cs typeface="Roboto Bold" panose="02000000000000000000" pitchFamily="2" charset="0"/>
              </a:rPr>
              <a:t>Checking</a:t>
            </a:r>
            <a:r>
              <a:rPr lang="es-ES" sz="3900" b="1">
                <a:solidFill>
                  <a:srgbClr val="00AAD6"/>
                </a:solidFill>
                <a:latin typeface="Malacitana-Sans"/>
                <a:ea typeface="Roboto Bold" panose="02000000000000000000" pitchFamily="2" charset="0"/>
                <a:cs typeface="Roboto Bold" panose="02000000000000000000" pitchFamily="2" charset="0"/>
              </a:rPr>
              <a:t> Probabilístico</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55</a:t>
            </a:fld>
            <a:endParaRPr lang="es-ES"/>
          </a:p>
        </p:txBody>
      </p:sp>
      <p:grpSp>
        <p:nvGrpSpPr>
          <p:cNvPr id="22" name="Group 21">
            <a:extLst>
              <a:ext uri="{FF2B5EF4-FFF2-40B4-BE49-F238E27FC236}">
                <a16:creationId xmlns:a16="http://schemas.microsoft.com/office/drawing/2014/main" id="{1CC6FA03-9FB3-B930-A0DC-2BA1A33358A4}"/>
              </a:ext>
            </a:extLst>
          </p:cNvPr>
          <p:cNvGrpSpPr/>
          <p:nvPr/>
        </p:nvGrpSpPr>
        <p:grpSpPr>
          <a:xfrm>
            <a:off x="841084" y="2155804"/>
            <a:ext cx="3683203" cy="2595082"/>
            <a:chOff x="560153" y="2509155"/>
            <a:chExt cx="3818665" cy="2681294"/>
          </a:xfrm>
        </p:grpSpPr>
        <p:grpSp>
          <p:nvGrpSpPr>
            <p:cNvPr id="5" name="Group 4">
              <a:extLst>
                <a:ext uri="{FF2B5EF4-FFF2-40B4-BE49-F238E27FC236}">
                  <a16:creationId xmlns:a16="http://schemas.microsoft.com/office/drawing/2014/main" id="{A92B8585-0034-2582-6F45-F71227BD900F}"/>
                </a:ext>
              </a:extLst>
            </p:cNvPr>
            <p:cNvGrpSpPr/>
            <p:nvPr/>
          </p:nvGrpSpPr>
          <p:grpSpPr>
            <a:xfrm>
              <a:off x="2599004" y="2509155"/>
              <a:ext cx="1163991" cy="1212975"/>
              <a:chOff x="3838793" y="2165578"/>
              <a:chExt cx="1551988" cy="1617300"/>
            </a:xfrm>
          </p:grpSpPr>
          <p:pic>
            <p:nvPicPr>
              <p:cNvPr id="6" name="Graphic 5" descr="Statistics with solid fill">
                <a:extLst>
                  <a:ext uri="{FF2B5EF4-FFF2-40B4-BE49-F238E27FC236}">
                    <a16:creationId xmlns:a16="http://schemas.microsoft.com/office/drawing/2014/main" id="{A3015C84-778B-6E11-2818-B82B946E8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8793" y="2413678"/>
                <a:ext cx="1369200" cy="1369200"/>
              </a:xfrm>
              <a:prstGeom prst="rect">
                <a:avLst/>
              </a:prstGeom>
            </p:spPr>
          </p:pic>
          <p:pic>
            <p:nvPicPr>
              <p:cNvPr id="7" name="Graphic 6" descr="Thumbs up sign with solid fill">
                <a:extLst>
                  <a:ext uri="{FF2B5EF4-FFF2-40B4-BE49-F238E27FC236}">
                    <a16:creationId xmlns:a16="http://schemas.microsoft.com/office/drawing/2014/main" id="{C34017F0-571D-0B6A-CA83-BCB0C6F82C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9595" y="2165578"/>
                <a:ext cx="791186" cy="791186"/>
              </a:xfrm>
              <a:prstGeom prst="rect">
                <a:avLst/>
              </a:prstGeom>
            </p:spPr>
          </p:pic>
        </p:grpSp>
        <p:pic>
          <p:nvPicPr>
            <p:cNvPr id="8" name="Graphic 7" descr="Thought with solid fill">
              <a:extLst>
                <a:ext uri="{FF2B5EF4-FFF2-40B4-BE49-F238E27FC236}">
                  <a16:creationId xmlns:a16="http://schemas.microsoft.com/office/drawing/2014/main" id="{9BB20891-251C-F4BE-C379-631F0FAA31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8650" y="4249413"/>
              <a:ext cx="889906" cy="889906"/>
            </a:xfrm>
            <a:prstGeom prst="rect">
              <a:avLst/>
            </a:prstGeom>
          </p:spPr>
        </p:pic>
        <p:pic>
          <p:nvPicPr>
            <p:cNvPr id="10" name="Graphic 9" descr="Blueprint with solid fill">
              <a:extLst>
                <a:ext uri="{FF2B5EF4-FFF2-40B4-BE49-F238E27FC236}">
                  <a16:creationId xmlns:a16="http://schemas.microsoft.com/office/drawing/2014/main" id="{E2A5EEB0-DFD6-E4FF-13C3-EC6AC27E84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005" y="4300542"/>
              <a:ext cx="889907" cy="889907"/>
            </a:xfrm>
            <a:prstGeom prst="rect">
              <a:avLst/>
            </a:prstGeom>
          </p:spPr>
        </p:pic>
        <p:pic>
          <p:nvPicPr>
            <p:cNvPr id="11" name="Graphic 10" descr="Circles with arrows with solid fill">
              <a:extLst>
                <a:ext uri="{FF2B5EF4-FFF2-40B4-BE49-F238E27FC236}">
                  <a16:creationId xmlns:a16="http://schemas.microsoft.com/office/drawing/2014/main" id="{43D5742F-89F6-A47D-A0AE-FC457982FA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8911" y="4249412"/>
              <a:ext cx="889907" cy="889907"/>
            </a:xfrm>
            <a:prstGeom prst="rect">
              <a:avLst/>
            </a:prstGeom>
          </p:spPr>
        </p:pic>
        <p:sp>
          <p:nvSpPr>
            <p:cNvPr id="12" name="Arrow: Right 11">
              <a:extLst>
                <a:ext uri="{FF2B5EF4-FFF2-40B4-BE49-F238E27FC236}">
                  <a16:creationId xmlns:a16="http://schemas.microsoft.com/office/drawing/2014/main" id="{55B65BAC-5FAC-40F0-437A-FBF1C6D71E33}"/>
                </a:ext>
              </a:extLst>
            </p:cNvPr>
            <p:cNvSpPr/>
            <p:nvPr/>
          </p:nvSpPr>
          <p:spPr>
            <a:xfrm>
              <a:off x="1643905" y="3032988"/>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 name="Arrow: Right 12">
              <a:extLst>
                <a:ext uri="{FF2B5EF4-FFF2-40B4-BE49-F238E27FC236}">
                  <a16:creationId xmlns:a16="http://schemas.microsoft.com/office/drawing/2014/main" id="{77C30E99-8721-98DE-4C75-8C15F0CC66EA}"/>
                </a:ext>
              </a:extLst>
            </p:cNvPr>
            <p:cNvSpPr/>
            <p:nvPr/>
          </p:nvSpPr>
          <p:spPr>
            <a:xfrm>
              <a:off x="1643905" y="4672594"/>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21" name="Content Placeholder 7" descr="CheckList with solid fill">
              <a:extLst>
                <a:ext uri="{FF2B5EF4-FFF2-40B4-BE49-F238E27FC236}">
                  <a16:creationId xmlns:a16="http://schemas.microsoft.com/office/drawing/2014/main" id="{5BB81F34-4D4D-535E-1B6D-E684B9625F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153" y="2667509"/>
              <a:ext cx="1026900" cy="1026900"/>
            </a:xfrm>
            <a:prstGeom prst="rect">
              <a:avLst/>
            </a:prstGeom>
          </p:spPr>
        </p:pic>
      </p:grpSp>
    </p:spTree>
    <p:extLst>
      <p:ext uri="{BB962C8B-B14F-4D97-AF65-F5344CB8AC3E}">
        <p14:creationId xmlns:p14="http://schemas.microsoft.com/office/powerpoint/2010/main" val="928745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err="1">
                <a:solidFill>
                  <a:srgbClr val="00AAD6"/>
                </a:solidFill>
                <a:latin typeface="Malacitana-Sans"/>
                <a:ea typeface="Roboto Bold" panose="02000000000000000000" pitchFamily="2" charset="0"/>
                <a:cs typeface="Roboto Bold" panose="02000000000000000000" pitchFamily="2" charset="0"/>
              </a:rPr>
              <a:t>Model</a:t>
            </a:r>
            <a:r>
              <a:rPr lang="es-ES" sz="3900" b="1">
                <a:solidFill>
                  <a:srgbClr val="00AAD6"/>
                </a:solidFill>
                <a:latin typeface="Malacitana-Sans"/>
                <a:ea typeface="Roboto Bold" panose="02000000000000000000" pitchFamily="2" charset="0"/>
                <a:cs typeface="Roboto Bold" panose="02000000000000000000" pitchFamily="2" charset="0"/>
              </a:rPr>
              <a:t> </a:t>
            </a:r>
            <a:r>
              <a:rPr lang="es-ES" sz="3900" b="1" err="1">
                <a:solidFill>
                  <a:srgbClr val="00AAD6"/>
                </a:solidFill>
                <a:latin typeface="Malacitana-Sans"/>
                <a:ea typeface="Roboto Bold" panose="02000000000000000000" pitchFamily="2" charset="0"/>
                <a:cs typeface="Roboto Bold" panose="02000000000000000000" pitchFamily="2" charset="0"/>
              </a:rPr>
              <a:t>Checking</a:t>
            </a:r>
            <a:r>
              <a:rPr lang="es-ES" sz="3900" b="1">
                <a:solidFill>
                  <a:srgbClr val="00AAD6"/>
                </a:solidFill>
                <a:latin typeface="Malacitana-Sans"/>
                <a:ea typeface="Roboto Bold" panose="02000000000000000000" pitchFamily="2" charset="0"/>
                <a:cs typeface="Roboto Bold" panose="02000000000000000000" pitchFamily="2" charset="0"/>
              </a:rPr>
              <a:t> Probabilístico</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56</a:t>
            </a:fld>
            <a:endParaRPr lang="es-ES"/>
          </a:p>
        </p:txBody>
      </p:sp>
      <p:grpSp>
        <p:nvGrpSpPr>
          <p:cNvPr id="22" name="Group 21">
            <a:extLst>
              <a:ext uri="{FF2B5EF4-FFF2-40B4-BE49-F238E27FC236}">
                <a16:creationId xmlns:a16="http://schemas.microsoft.com/office/drawing/2014/main" id="{1CC6FA03-9FB3-B930-A0DC-2BA1A33358A4}"/>
              </a:ext>
            </a:extLst>
          </p:cNvPr>
          <p:cNvGrpSpPr/>
          <p:nvPr/>
        </p:nvGrpSpPr>
        <p:grpSpPr>
          <a:xfrm>
            <a:off x="841084" y="2155804"/>
            <a:ext cx="7416204" cy="2595082"/>
            <a:chOff x="560153" y="2509155"/>
            <a:chExt cx="7688960" cy="2681294"/>
          </a:xfrm>
        </p:grpSpPr>
        <p:grpSp>
          <p:nvGrpSpPr>
            <p:cNvPr id="5" name="Group 4">
              <a:extLst>
                <a:ext uri="{FF2B5EF4-FFF2-40B4-BE49-F238E27FC236}">
                  <a16:creationId xmlns:a16="http://schemas.microsoft.com/office/drawing/2014/main" id="{A92B8585-0034-2582-6F45-F71227BD900F}"/>
                </a:ext>
              </a:extLst>
            </p:cNvPr>
            <p:cNvGrpSpPr/>
            <p:nvPr/>
          </p:nvGrpSpPr>
          <p:grpSpPr>
            <a:xfrm>
              <a:off x="2599004" y="2509155"/>
              <a:ext cx="1163991" cy="1212975"/>
              <a:chOff x="3838793" y="2165578"/>
              <a:chExt cx="1551988" cy="1617300"/>
            </a:xfrm>
          </p:grpSpPr>
          <p:pic>
            <p:nvPicPr>
              <p:cNvPr id="6" name="Graphic 5" descr="Statistics with solid fill">
                <a:extLst>
                  <a:ext uri="{FF2B5EF4-FFF2-40B4-BE49-F238E27FC236}">
                    <a16:creationId xmlns:a16="http://schemas.microsoft.com/office/drawing/2014/main" id="{A3015C84-778B-6E11-2818-B82B946E8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8793" y="2413678"/>
                <a:ext cx="1369200" cy="1369200"/>
              </a:xfrm>
              <a:prstGeom prst="rect">
                <a:avLst/>
              </a:prstGeom>
            </p:spPr>
          </p:pic>
          <p:pic>
            <p:nvPicPr>
              <p:cNvPr id="7" name="Graphic 6" descr="Thumbs up sign with solid fill">
                <a:extLst>
                  <a:ext uri="{FF2B5EF4-FFF2-40B4-BE49-F238E27FC236}">
                    <a16:creationId xmlns:a16="http://schemas.microsoft.com/office/drawing/2014/main" id="{C34017F0-571D-0B6A-CA83-BCB0C6F82C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9595" y="2165578"/>
                <a:ext cx="791186" cy="791186"/>
              </a:xfrm>
              <a:prstGeom prst="rect">
                <a:avLst/>
              </a:prstGeom>
            </p:spPr>
          </p:pic>
        </p:grpSp>
        <p:pic>
          <p:nvPicPr>
            <p:cNvPr id="8" name="Graphic 7" descr="Thought with solid fill">
              <a:extLst>
                <a:ext uri="{FF2B5EF4-FFF2-40B4-BE49-F238E27FC236}">
                  <a16:creationId xmlns:a16="http://schemas.microsoft.com/office/drawing/2014/main" id="{9BB20891-251C-F4BE-C379-631F0FAA31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8650" y="4249413"/>
              <a:ext cx="889906" cy="889906"/>
            </a:xfrm>
            <a:prstGeom prst="rect">
              <a:avLst/>
            </a:prstGeom>
          </p:spPr>
        </p:pic>
        <p:pic>
          <p:nvPicPr>
            <p:cNvPr id="10" name="Graphic 9" descr="Blueprint with solid fill">
              <a:extLst>
                <a:ext uri="{FF2B5EF4-FFF2-40B4-BE49-F238E27FC236}">
                  <a16:creationId xmlns:a16="http://schemas.microsoft.com/office/drawing/2014/main" id="{E2A5EEB0-DFD6-E4FF-13C3-EC6AC27E84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005" y="4300542"/>
              <a:ext cx="889907" cy="889907"/>
            </a:xfrm>
            <a:prstGeom prst="rect">
              <a:avLst/>
            </a:prstGeom>
          </p:spPr>
        </p:pic>
        <p:pic>
          <p:nvPicPr>
            <p:cNvPr id="11" name="Graphic 10" descr="Circles with arrows with solid fill">
              <a:extLst>
                <a:ext uri="{FF2B5EF4-FFF2-40B4-BE49-F238E27FC236}">
                  <a16:creationId xmlns:a16="http://schemas.microsoft.com/office/drawing/2014/main" id="{43D5742F-89F6-A47D-A0AE-FC457982FA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8911" y="4249412"/>
              <a:ext cx="889907" cy="889907"/>
            </a:xfrm>
            <a:prstGeom prst="rect">
              <a:avLst/>
            </a:prstGeom>
          </p:spPr>
        </p:pic>
        <p:sp>
          <p:nvSpPr>
            <p:cNvPr id="12" name="Arrow: Right 11">
              <a:extLst>
                <a:ext uri="{FF2B5EF4-FFF2-40B4-BE49-F238E27FC236}">
                  <a16:creationId xmlns:a16="http://schemas.microsoft.com/office/drawing/2014/main" id="{55B65BAC-5FAC-40F0-437A-FBF1C6D71E33}"/>
                </a:ext>
              </a:extLst>
            </p:cNvPr>
            <p:cNvSpPr/>
            <p:nvPr/>
          </p:nvSpPr>
          <p:spPr>
            <a:xfrm>
              <a:off x="1643905" y="3032988"/>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 name="Arrow: Right 12">
              <a:extLst>
                <a:ext uri="{FF2B5EF4-FFF2-40B4-BE49-F238E27FC236}">
                  <a16:creationId xmlns:a16="http://schemas.microsoft.com/office/drawing/2014/main" id="{77C30E99-8721-98DE-4C75-8C15F0CC66EA}"/>
                </a:ext>
              </a:extLst>
            </p:cNvPr>
            <p:cNvSpPr/>
            <p:nvPr/>
          </p:nvSpPr>
          <p:spPr>
            <a:xfrm>
              <a:off x="1643905" y="4672594"/>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grpSp>
          <p:nvGrpSpPr>
            <p:cNvPr id="14" name="Group 13">
              <a:extLst>
                <a:ext uri="{FF2B5EF4-FFF2-40B4-BE49-F238E27FC236}">
                  <a16:creationId xmlns:a16="http://schemas.microsoft.com/office/drawing/2014/main" id="{D3AE5FF6-E383-746D-A563-54C6C25279A4}"/>
                </a:ext>
              </a:extLst>
            </p:cNvPr>
            <p:cNvGrpSpPr/>
            <p:nvPr/>
          </p:nvGrpSpPr>
          <p:grpSpPr>
            <a:xfrm>
              <a:off x="5180569" y="2657135"/>
              <a:ext cx="3068543" cy="947494"/>
              <a:chOff x="6576610" y="2360986"/>
              <a:chExt cx="4868520" cy="1458854"/>
            </a:xfrm>
          </p:grpSpPr>
          <p:pic>
            <p:nvPicPr>
              <p:cNvPr id="15" name="Picture 14" descr="A black background with white text&#10;&#10;Description automatically generated">
                <a:extLst>
                  <a:ext uri="{FF2B5EF4-FFF2-40B4-BE49-F238E27FC236}">
                    <a16:creationId xmlns:a16="http://schemas.microsoft.com/office/drawing/2014/main" id="{75FCE550-1206-D22B-B161-069ED60BCB8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37713"/>
              <a:stretch/>
            </p:blipFill>
            <p:spPr>
              <a:xfrm>
                <a:off x="6576610" y="2427631"/>
                <a:ext cx="1648572" cy="1325564"/>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C563B6D3-FABE-C557-7085-6D03A12359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33458"/>
              <a:stretch/>
            </p:blipFill>
            <p:spPr>
              <a:xfrm>
                <a:off x="9582412" y="2360986"/>
                <a:ext cx="1862718" cy="1458854"/>
              </a:xfrm>
              <a:prstGeom prst="rect">
                <a:avLst/>
              </a:prstGeom>
            </p:spPr>
          </p:pic>
          <p:pic>
            <p:nvPicPr>
              <p:cNvPr id="17" name="Graphic 16" descr="Add with solid fill">
                <a:extLst>
                  <a:ext uri="{FF2B5EF4-FFF2-40B4-BE49-F238E27FC236}">
                    <a16:creationId xmlns:a16="http://schemas.microsoft.com/office/drawing/2014/main" id="{AC8ADBDC-B17D-4505-D3DD-8BCD6142FFD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07970" y="2567504"/>
                <a:ext cx="914400" cy="914400"/>
              </a:xfrm>
              <a:prstGeom prst="rect">
                <a:avLst/>
              </a:prstGeom>
            </p:spPr>
          </p:pic>
        </p:grpSp>
        <p:sp>
          <p:nvSpPr>
            <p:cNvPr id="19" name="TextBox 18">
              <a:extLst>
                <a:ext uri="{FF2B5EF4-FFF2-40B4-BE49-F238E27FC236}">
                  <a16:creationId xmlns:a16="http://schemas.microsoft.com/office/drawing/2014/main" id="{4890EEDB-759D-84B3-3FC6-97B1D8675211}"/>
                </a:ext>
              </a:extLst>
            </p:cNvPr>
            <p:cNvSpPr txBox="1"/>
            <p:nvPr/>
          </p:nvSpPr>
          <p:spPr>
            <a:xfrm>
              <a:off x="5092510" y="3493840"/>
              <a:ext cx="1288998" cy="739354"/>
            </a:xfrm>
            <a:prstGeom prst="rect">
              <a:avLst/>
            </a:prstGeom>
            <a:noFill/>
          </p:spPr>
          <p:txBody>
            <a:bodyPr wrap="square" rtlCol="0">
              <a:spAutoFit/>
            </a:bodyPr>
            <a:lstStyle/>
            <a:p>
              <a:pPr algn="ctr"/>
              <a:r>
                <a:rPr lang="es-ES" sz="1350" err="1">
                  <a:latin typeface="Malacitana-Sans"/>
                  <a:ea typeface="Roboto" panose="02000000000000000000" pitchFamily="2" charset="0"/>
                  <a:cs typeface="Roboto" panose="02000000000000000000" pitchFamily="2" charset="0"/>
                </a:rPr>
                <a:t>Model</a:t>
              </a:r>
              <a:r>
                <a:rPr lang="es-ES" sz="1350">
                  <a:latin typeface="Malacitana-Sans"/>
                  <a:ea typeface="Roboto" panose="02000000000000000000" pitchFamily="2" charset="0"/>
                  <a:cs typeface="Roboto" panose="02000000000000000000" pitchFamily="2" charset="0"/>
                </a:rPr>
                <a:t> </a:t>
              </a:r>
              <a:r>
                <a:rPr lang="es-ES" sz="1350" err="1">
                  <a:latin typeface="Malacitana-Sans"/>
                  <a:ea typeface="Roboto" panose="02000000000000000000" pitchFamily="2" charset="0"/>
                  <a:cs typeface="Roboto" panose="02000000000000000000" pitchFamily="2" charset="0"/>
                </a:rPr>
                <a:t>Checking</a:t>
              </a:r>
              <a:r>
                <a:rPr lang="es-ES" sz="1350">
                  <a:latin typeface="Malacitana-Sans"/>
                  <a:ea typeface="Roboto" panose="02000000000000000000" pitchFamily="2" charset="0"/>
                  <a:cs typeface="Roboto" panose="02000000000000000000" pitchFamily="2" charset="0"/>
                </a:rPr>
                <a:t> Probabilístico</a:t>
              </a:r>
            </a:p>
          </p:txBody>
        </p:sp>
        <p:sp>
          <p:nvSpPr>
            <p:cNvPr id="20" name="TextBox 19">
              <a:extLst>
                <a:ext uri="{FF2B5EF4-FFF2-40B4-BE49-F238E27FC236}">
                  <a16:creationId xmlns:a16="http://schemas.microsoft.com/office/drawing/2014/main" id="{4DD7F750-C77C-FC45-CB91-8D278F347DCE}"/>
                </a:ext>
              </a:extLst>
            </p:cNvPr>
            <p:cNvSpPr txBox="1"/>
            <p:nvPr/>
          </p:nvSpPr>
          <p:spPr>
            <a:xfrm>
              <a:off x="6960115" y="3608140"/>
              <a:ext cx="1288998" cy="524702"/>
            </a:xfrm>
            <a:prstGeom prst="rect">
              <a:avLst/>
            </a:prstGeom>
            <a:noFill/>
          </p:spPr>
          <p:txBody>
            <a:bodyPr wrap="square" rtlCol="0">
              <a:spAutoFit/>
            </a:bodyPr>
            <a:lstStyle/>
            <a:p>
              <a:pPr algn="ctr"/>
              <a:r>
                <a:rPr lang="es-ES" sz="1350" err="1">
                  <a:latin typeface="Malacitana-Sans"/>
                  <a:ea typeface="Roboto" panose="02000000000000000000" pitchFamily="2" charset="0"/>
                  <a:cs typeface="Roboto" panose="02000000000000000000" pitchFamily="2" charset="0"/>
                </a:rPr>
                <a:t>Constraint</a:t>
              </a:r>
              <a:r>
                <a:rPr lang="es-ES" sz="1350">
                  <a:latin typeface="Malacitana-Sans"/>
                  <a:ea typeface="Roboto" panose="02000000000000000000" pitchFamily="2" charset="0"/>
                  <a:cs typeface="Roboto" panose="02000000000000000000" pitchFamily="2" charset="0"/>
                </a:rPr>
                <a:t> </a:t>
              </a:r>
              <a:r>
                <a:rPr lang="es-ES" sz="1350" err="1">
                  <a:latin typeface="Malacitana-Sans"/>
                  <a:ea typeface="Roboto" panose="02000000000000000000" pitchFamily="2" charset="0"/>
                  <a:cs typeface="Roboto" panose="02000000000000000000" pitchFamily="2" charset="0"/>
                </a:rPr>
                <a:t>Solver</a:t>
              </a:r>
              <a:endParaRPr lang="es-ES" sz="1350">
                <a:latin typeface="Malacitana-Sans"/>
                <a:ea typeface="Roboto" panose="02000000000000000000" pitchFamily="2" charset="0"/>
                <a:cs typeface="Roboto" panose="02000000000000000000" pitchFamily="2" charset="0"/>
              </a:endParaRPr>
            </a:p>
          </p:txBody>
        </p:sp>
        <p:pic>
          <p:nvPicPr>
            <p:cNvPr id="21" name="Content Placeholder 7" descr="CheckList with solid fill">
              <a:extLst>
                <a:ext uri="{FF2B5EF4-FFF2-40B4-BE49-F238E27FC236}">
                  <a16:creationId xmlns:a16="http://schemas.microsoft.com/office/drawing/2014/main" id="{5BB81F34-4D4D-535E-1B6D-E684B9625F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53" y="2667509"/>
              <a:ext cx="1026900" cy="1026900"/>
            </a:xfrm>
            <a:prstGeom prst="rect">
              <a:avLst/>
            </a:prstGeom>
          </p:spPr>
        </p:pic>
      </p:grpSp>
    </p:spTree>
    <p:extLst>
      <p:ext uri="{BB962C8B-B14F-4D97-AF65-F5344CB8AC3E}">
        <p14:creationId xmlns:p14="http://schemas.microsoft.com/office/powerpoint/2010/main" val="2620730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err="1">
                <a:solidFill>
                  <a:srgbClr val="00AAD6"/>
                </a:solidFill>
                <a:latin typeface="Malacitana-Sans"/>
                <a:ea typeface="Roboto Bold" panose="02000000000000000000" pitchFamily="2" charset="0"/>
                <a:cs typeface="Roboto Bold" panose="02000000000000000000" pitchFamily="2" charset="0"/>
              </a:rPr>
              <a:t>Model</a:t>
            </a:r>
            <a:r>
              <a:rPr lang="es-ES" sz="3900" b="1">
                <a:solidFill>
                  <a:srgbClr val="00AAD6"/>
                </a:solidFill>
                <a:latin typeface="Malacitana-Sans"/>
                <a:ea typeface="Roboto Bold" panose="02000000000000000000" pitchFamily="2" charset="0"/>
                <a:cs typeface="Roboto Bold" panose="02000000000000000000" pitchFamily="2" charset="0"/>
              </a:rPr>
              <a:t> </a:t>
            </a:r>
            <a:r>
              <a:rPr lang="es-ES" sz="3900" b="1" err="1">
                <a:solidFill>
                  <a:srgbClr val="00AAD6"/>
                </a:solidFill>
                <a:latin typeface="Malacitana-Sans"/>
                <a:ea typeface="Roboto Bold" panose="02000000000000000000" pitchFamily="2" charset="0"/>
                <a:cs typeface="Roboto Bold" panose="02000000000000000000" pitchFamily="2" charset="0"/>
              </a:rPr>
              <a:t>Checking</a:t>
            </a:r>
            <a:r>
              <a:rPr lang="es-ES" sz="3900" b="1">
                <a:solidFill>
                  <a:srgbClr val="00AAD6"/>
                </a:solidFill>
                <a:latin typeface="Malacitana-Sans"/>
                <a:ea typeface="Roboto Bold" panose="02000000000000000000" pitchFamily="2" charset="0"/>
                <a:cs typeface="Roboto Bold" panose="02000000000000000000" pitchFamily="2" charset="0"/>
              </a:rPr>
              <a:t> Probabilístico</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57</a:t>
            </a:fld>
            <a:endParaRPr lang="es-ES"/>
          </a:p>
        </p:txBody>
      </p:sp>
      <p:grpSp>
        <p:nvGrpSpPr>
          <p:cNvPr id="22" name="Group 21">
            <a:extLst>
              <a:ext uri="{FF2B5EF4-FFF2-40B4-BE49-F238E27FC236}">
                <a16:creationId xmlns:a16="http://schemas.microsoft.com/office/drawing/2014/main" id="{1CC6FA03-9FB3-B930-A0DC-2BA1A33358A4}"/>
              </a:ext>
            </a:extLst>
          </p:cNvPr>
          <p:cNvGrpSpPr/>
          <p:nvPr/>
        </p:nvGrpSpPr>
        <p:grpSpPr>
          <a:xfrm>
            <a:off x="841084" y="2155804"/>
            <a:ext cx="7720247" cy="2944706"/>
            <a:chOff x="560153" y="2509155"/>
            <a:chExt cx="8004185" cy="3042533"/>
          </a:xfrm>
        </p:grpSpPr>
        <p:grpSp>
          <p:nvGrpSpPr>
            <p:cNvPr id="5" name="Group 4">
              <a:extLst>
                <a:ext uri="{FF2B5EF4-FFF2-40B4-BE49-F238E27FC236}">
                  <a16:creationId xmlns:a16="http://schemas.microsoft.com/office/drawing/2014/main" id="{A92B8585-0034-2582-6F45-F71227BD900F}"/>
                </a:ext>
              </a:extLst>
            </p:cNvPr>
            <p:cNvGrpSpPr/>
            <p:nvPr/>
          </p:nvGrpSpPr>
          <p:grpSpPr>
            <a:xfrm>
              <a:off x="2599004" y="2509155"/>
              <a:ext cx="1163991" cy="1212975"/>
              <a:chOff x="3838793" y="2165578"/>
              <a:chExt cx="1551988" cy="1617300"/>
            </a:xfrm>
          </p:grpSpPr>
          <p:pic>
            <p:nvPicPr>
              <p:cNvPr id="6" name="Graphic 5" descr="Statistics with solid fill">
                <a:extLst>
                  <a:ext uri="{FF2B5EF4-FFF2-40B4-BE49-F238E27FC236}">
                    <a16:creationId xmlns:a16="http://schemas.microsoft.com/office/drawing/2014/main" id="{A3015C84-778B-6E11-2818-B82B946E8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8793" y="2413678"/>
                <a:ext cx="1369200" cy="1369200"/>
              </a:xfrm>
              <a:prstGeom prst="rect">
                <a:avLst/>
              </a:prstGeom>
            </p:spPr>
          </p:pic>
          <p:pic>
            <p:nvPicPr>
              <p:cNvPr id="7" name="Graphic 6" descr="Thumbs up sign with solid fill">
                <a:extLst>
                  <a:ext uri="{FF2B5EF4-FFF2-40B4-BE49-F238E27FC236}">
                    <a16:creationId xmlns:a16="http://schemas.microsoft.com/office/drawing/2014/main" id="{C34017F0-571D-0B6A-CA83-BCB0C6F82C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9595" y="2165578"/>
                <a:ext cx="791186" cy="791186"/>
              </a:xfrm>
              <a:prstGeom prst="rect">
                <a:avLst/>
              </a:prstGeom>
            </p:spPr>
          </p:pic>
        </p:grpSp>
        <p:pic>
          <p:nvPicPr>
            <p:cNvPr id="8" name="Graphic 7" descr="Thought with solid fill">
              <a:extLst>
                <a:ext uri="{FF2B5EF4-FFF2-40B4-BE49-F238E27FC236}">
                  <a16:creationId xmlns:a16="http://schemas.microsoft.com/office/drawing/2014/main" id="{9BB20891-251C-F4BE-C379-631F0FAA31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8650" y="4249413"/>
              <a:ext cx="889906" cy="889906"/>
            </a:xfrm>
            <a:prstGeom prst="rect">
              <a:avLst/>
            </a:prstGeom>
          </p:spPr>
        </p:pic>
        <p:pic>
          <p:nvPicPr>
            <p:cNvPr id="10" name="Graphic 9" descr="Blueprint with solid fill">
              <a:extLst>
                <a:ext uri="{FF2B5EF4-FFF2-40B4-BE49-F238E27FC236}">
                  <a16:creationId xmlns:a16="http://schemas.microsoft.com/office/drawing/2014/main" id="{E2A5EEB0-DFD6-E4FF-13C3-EC6AC27E84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005" y="4300542"/>
              <a:ext cx="889907" cy="889907"/>
            </a:xfrm>
            <a:prstGeom prst="rect">
              <a:avLst/>
            </a:prstGeom>
          </p:spPr>
        </p:pic>
        <p:pic>
          <p:nvPicPr>
            <p:cNvPr id="11" name="Graphic 10" descr="Circles with arrows with solid fill">
              <a:extLst>
                <a:ext uri="{FF2B5EF4-FFF2-40B4-BE49-F238E27FC236}">
                  <a16:creationId xmlns:a16="http://schemas.microsoft.com/office/drawing/2014/main" id="{43D5742F-89F6-A47D-A0AE-FC457982FA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8911" y="4249412"/>
              <a:ext cx="889907" cy="889907"/>
            </a:xfrm>
            <a:prstGeom prst="rect">
              <a:avLst/>
            </a:prstGeom>
          </p:spPr>
        </p:pic>
        <p:sp>
          <p:nvSpPr>
            <p:cNvPr id="12" name="Arrow: Right 11">
              <a:extLst>
                <a:ext uri="{FF2B5EF4-FFF2-40B4-BE49-F238E27FC236}">
                  <a16:creationId xmlns:a16="http://schemas.microsoft.com/office/drawing/2014/main" id="{55B65BAC-5FAC-40F0-437A-FBF1C6D71E33}"/>
                </a:ext>
              </a:extLst>
            </p:cNvPr>
            <p:cNvSpPr/>
            <p:nvPr/>
          </p:nvSpPr>
          <p:spPr>
            <a:xfrm>
              <a:off x="1643905" y="3032988"/>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 name="Arrow: Right 12">
              <a:extLst>
                <a:ext uri="{FF2B5EF4-FFF2-40B4-BE49-F238E27FC236}">
                  <a16:creationId xmlns:a16="http://schemas.microsoft.com/office/drawing/2014/main" id="{77C30E99-8721-98DE-4C75-8C15F0CC66EA}"/>
                </a:ext>
              </a:extLst>
            </p:cNvPr>
            <p:cNvSpPr/>
            <p:nvPr/>
          </p:nvSpPr>
          <p:spPr>
            <a:xfrm>
              <a:off x="1643905" y="4672594"/>
              <a:ext cx="829751"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grpSp>
          <p:nvGrpSpPr>
            <p:cNvPr id="14" name="Group 13">
              <a:extLst>
                <a:ext uri="{FF2B5EF4-FFF2-40B4-BE49-F238E27FC236}">
                  <a16:creationId xmlns:a16="http://schemas.microsoft.com/office/drawing/2014/main" id="{D3AE5FF6-E383-746D-A563-54C6C25279A4}"/>
                </a:ext>
              </a:extLst>
            </p:cNvPr>
            <p:cNvGrpSpPr/>
            <p:nvPr/>
          </p:nvGrpSpPr>
          <p:grpSpPr>
            <a:xfrm>
              <a:off x="5180569" y="2657135"/>
              <a:ext cx="3068543" cy="947494"/>
              <a:chOff x="6576610" y="2360986"/>
              <a:chExt cx="4868520" cy="1458854"/>
            </a:xfrm>
          </p:grpSpPr>
          <p:pic>
            <p:nvPicPr>
              <p:cNvPr id="15" name="Picture 14" descr="A black background with white text&#10;&#10;Description automatically generated">
                <a:extLst>
                  <a:ext uri="{FF2B5EF4-FFF2-40B4-BE49-F238E27FC236}">
                    <a16:creationId xmlns:a16="http://schemas.microsoft.com/office/drawing/2014/main" id="{75FCE550-1206-D22B-B161-069ED60BCB8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37713"/>
              <a:stretch/>
            </p:blipFill>
            <p:spPr>
              <a:xfrm>
                <a:off x="6576610" y="2427631"/>
                <a:ext cx="1648572" cy="1325564"/>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C563B6D3-FABE-C557-7085-6D03A12359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33458"/>
              <a:stretch/>
            </p:blipFill>
            <p:spPr>
              <a:xfrm>
                <a:off x="9582412" y="2360986"/>
                <a:ext cx="1862718" cy="1458854"/>
              </a:xfrm>
              <a:prstGeom prst="rect">
                <a:avLst/>
              </a:prstGeom>
            </p:spPr>
          </p:pic>
          <p:pic>
            <p:nvPicPr>
              <p:cNvPr id="17" name="Graphic 16" descr="Add with solid fill">
                <a:extLst>
                  <a:ext uri="{FF2B5EF4-FFF2-40B4-BE49-F238E27FC236}">
                    <a16:creationId xmlns:a16="http://schemas.microsoft.com/office/drawing/2014/main" id="{AC8ADBDC-B17D-4505-D3DD-8BCD6142FFD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07970" y="2567504"/>
                <a:ext cx="914400" cy="914400"/>
              </a:xfrm>
              <a:prstGeom prst="rect">
                <a:avLst/>
              </a:prstGeom>
            </p:spPr>
          </p:pic>
        </p:grpSp>
        <p:sp>
          <p:nvSpPr>
            <p:cNvPr id="18" name="TextBox 17">
              <a:extLst>
                <a:ext uri="{FF2B5EF4-FFF2-40B4-BE49-F238E27FC236}">
                  <a16:creationId xmlns:a16="http://schemas.microsoft.com/office/drawing/2014/main" id="{F31E1F8C-0443-4503-2838-BB13D48A217C}"/>
                </a:ext>
              </a:extLst>
            </p:cNvPr>
            <p:cNvSpPr txBox="1"/>
            <p:nvPr/>
          </p:nvSpPr>
          <p:spPr>
            <a:xfrm>
              <a:off x="5140743" y="4359183"/>
              <a:ext cx="3423595" cy="1192505"/>
            </a:xfrm>
            <a:prstGeom prst="rect">
              <a:avLst/>
            </a:prstGeom>
            <a:noFill/>
          </p:spPr>
          <p:txBody>
            <a:bodyPr wrap="square">
              <a:spAutoFit/>
            </a:bodyPr>
            <a:lstStyle/>
            <a:p>
              <a:r>
                <a:rPr lang="es-ES" sz="1400" b="1">
                  <a:latin typeface="Malacitana-Sans"/>
                  <a:ea typeface="Roboto Bold" panose="02000000000000000000" pitchFamily="2" charset="0"/>
                  <a:cs typeface="Roboto Bold" panose="02000000000000000000" pitchFamily="2" charset="0"/>
                </a:rPr>
                <a:t>Garantizando propiedades estructurales y cuantitativas de los aspectos no funcionales.</a:t>
              </a:r>
            </a:p>
            <a:p>
              <a:endParaRPr lang="es-ES" sz="1350">
                <a:latin typeface="Roboto Bold" panose="02000000000000000000" pitchFamily="2" charset="0"/>
                <a:ea typeface="Roboto Bold" panose="02000000000000000000" pitchFamily="2" charset="0"/>
                <a:cs typeface="Roboto Bold" panose="02000000000000000000" pitchFamily="2" charset="0"/>
              </a:endParaRPr>
            </a:p>
            <a:p>
              <a:r>
                <a:rPr lang="es-ES" sz="1400" b="1" i="1">
                  <a:latin typeface="Malacitana-Sans"/>
                  <a:ea typeface="Roboto Bold" panose="02000000000000000000" pitchFamily="2" charset="0"/>
                  <a:cs typeface="Roboto Bold" panose="02000000000000000000" pitchFamily="2" charset="0"/>
                </a:rPr>
                <a:t>Bajo Incertidumbre</a:t>
              </a:r>
            </a:p>
          </p:txBody>
        </p:sp>
        <p:sp>
          <p:nvSpPr>
            <p:cNvPr id="19" name="TextBox 18">
              <a:extLst>
                <a:ext uri="{FF2B5EF4-FFF2-40B4-BE49-F238E27FC236}">
                  <a16:creationId xmlns:a16="http://schemas.microsoft.com/office/drawing/2014/main" id="{4890EEDB-759D-84B3-3FC6-97B1D8675211}"/>
                </a:ext>
              </a:extLst>
            </p:cNvPr>
            <p:cNvSpPr txBox="1"/>
            <p:nvPr/>
          </p:nvSpPr>
          <p:spPr>
            <a:xfrm>
              <a:off x="5092510" y="3493840"/>
              <a:ext cx="1288998" cy="739354"/>
            </a:xfrm>
            <a:prstGeom prst="rect">
              <a:avLst/>
            </a:prstGeom>
            <a:noFill/>
          </p:spPr>
          <p:txBody>
            <a:bodyPr wrap="square" rtlCol="0">
              <a:spAutoFit/>
            </a:bodyPr>
            <a:lstStyle/>
            <a:p>
              <a:pPr algn="ctr"/>
              <a:r>
                <a:rPr lang="es-ES" sz="1350" err="1">
                  <a:latin typeface="Malacitana-Sans"/>
                  <a:ea typeface="Roboto" panose="02000000000000000000" pitchFamily="2" charset="0"/>
                  <a:cs typeface="Roboto" panose="02000000000000000000" pitchFamily="2" charset="0"/>
                </a:rPr>
                <a:t>Model</a:t>
              </a:r>
              <a:r>
                <a:rPr lang="es-ES" sz="1350">
                  <a:latin typeface="Malacitana-Sans"/>
                  <a:ea typeface="Roboto" panose="02000000000000000000" pitchFamily="2" charset="0"/>
                  <a:cs typeface="Roboto" panose="02000000000000000000" pitchFamily="2" charset="0"/>
                </a:rPr>
                <a:t> </a:t>
              </a:r>
              <a:r>
                <a:rPr lang="es-ES" sz="1350" err="1">
                  <a:latin typeface="Malacitana-Sans"/>
                  <a:ea typeface="Roboto" panose="02000000000000000000" pitchFamily="2" charset="0"/>
                  <a:cs typeface="Roboto" panose="02000000000000000000" pitchFamily="2" charset="0"/>
                </a:rPr>
                <a:t>Checking</a:t>
              </a:r>
              <a:r>
                <a:rPr lang="es-ES" sz="1350">
                  <a:latin typeface="Malacitana-Sans"/>
                  <a:ea typeface="Roboto" panose="02000000000000000000" pitchFamily="2" charset="0"/>
                  <a:cs typeface="Roboto" panose="02000000000000000000" pitchFamily="2" charset="0"/>
                </a:rPr>
                <a:t> Probabilístico</a:t>
              </a:r>
            </a:p>
          </p:txBody>
        </p:sp>
        <p:sp>
          <p:nvSpPr>
            <p:cNvPr id="20" name="TextBox 19">
              <a:extLst>
                <a:ext uri="{FF2B5EF4-FFF2-40B4-BE49-F238E27FC236}">
                  <a16:creationId xmlns:a16="http://schemas.microsoft.com/office/drawing/2014/main" id="{4DD7F750-C77C-FC45-CB91-8D278F347DCE}"/>
                </a:ext>
              </a:extLst>
            </p:cNvPr>
            <p:cNvSpPr txBox="1"/>
            <p:nvPr/>
          </p:nvSpPr>
          <p:spPr>
            <a:xfrm>
              <a:off x="6960115" y="3608140"/>
              <a:ext cx="1288998" cy="524702"/>
            </a:xfrm>
            <a:prstGeom prst="rect">
              <a:avLst/>
            </a:prstGeom>
            <a:noFill/>
          </p:spPr>
          <p:txBody>
            <a:bodyPr wrap="square" rtlCol="0">
              <a:spAutoFit/>
            </a:bodyPr>
            <a:lstStyle/>
            <a:p>
              <a:pPr algn="ctr"/>
              <a:r>
                <a:rPr lang="es-ES" sz="1350" err="1">
                  <a:latin typeface="Malacitana-Sans"/>
                  <a:ea typeface="Roboto" panose="02000000000000000000" pitchFamily="2" charset="0"/>
                  <a:cs typeface="Roboto" panose="02000000000000000000" pitchFamily="2" charset="0"/>
                </a:rPr>
                <a:t>Constraint</a:t>
              </a:r>
              <a:r>
                <a:rPr lang="es-ES" sz="1350">
                  <a:latin typeface="Malacitana-Sans"/>
                  <a:ea typeface="Roboto" panose="02000000000000000000" pitchFamily="2" charset="0"/>
                  <a:cs typeface="Roboto" panose="02000000000000000000" pitchFamily="2" charset="0"/>
                </a:rPr>
                <a:t> </a:t>
              </a:r>
              <a:r>
                <a:rPr lang="es-ES" sz="1350" err="1">
                  <a:latin typeface="Malacitana-Sans"/>
                  <a:ea typeface="Roboto" panose="02000000000000000000" pitchFamily="2" charset="0"/>
                  <a:cs typeface="Roboto" panose="02000000000000000000" pitchFamily="2" charset="0"/>
                </a:rPr>
                <a:t>Solver</a:t>
              </a:r>
              <a:endParaRPr lang="es-ES" sz="1350">
                <a:latin typeface="Malacitana-Sans"/>
                <a:ea typeface="Roboto" panose="02000000000000000000" pitchFamily="2" charset="0"/>
                <a:cs typeface="Roboto" panose="02000000000000000000" pitchFamily="2" charset="0"/>
              </a:endParaRPr>
            </a:p>
          </p:txBody>
        </p:sp>
        <p:pic>
          <p:nvPicPr>
            <p:cNvPr id="21" name="Content Placeholder 7" descr="CheckList with solid fill">
              <a:extLst>
                <a:ext uri="{FF2B5EF4-FFF2-40B4-BE49-F238E27FC236}">
                  <a16:creationId xmlns:a16="http://schemas.microsoft.com/office/drawing/2014/main" id="{5BB81F34-4D4D-535E-1B6D-E684B9625F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53" y="2667509"/>
              <a:ext cx="1026900" cy="1026900"/>
            </a:xfrm>
            <a:prstGeom prst="rect">
              <a:avLst/>
            </a:prstGeom>
          </p:spPr>
        </p:pic>
      </p:grpSp>
    </p:spTree>
    <p:extLst>
      <p:ext uri="{BB962C8B-B14F-4D97-AF65-F5344CB8AC3E}">
        <p14:creationId xmlns:p14="http://schemas.microsoft.com/office/powerpoint/2010/main" val="1852072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Teoría de Utilidad</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58</a:t>
            </a:fld>
            <a:endParaRPr lang="es-ES"/>
          </a:p>
        </p:txBody>
      </p:sp>
    </p:spTree>
    <p:extLst>
      <p:ext uri="{BB962C8B-B14F-4D97-AF65-F5344CB8AC3E}">
        <p14:creationId xmlns:p14="http://schemas.microsoft.com/office/powerpoint/2010/main" val="4139207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Teoría de Utilidad</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59</a:t>
            </a:fld>
            <a:endParaRPr lang="es-ES"/>
          </a:p>
        </p:txBody>
      </p:sp>
      <p:pic>
        <p:nvPicPr>
          <p:cNvPr id="4" name="Graphic 3" descr="Coins with solid fill">
            <a:extLst>
              <a:ext uri="{FF2B5EF4-FFF2-40B4-BE49-F238E27FC236}">
                <a16:creationId xmlns:a16="http://schemas.microsoft.com/office/drawing/2014/main" id="{D5070A9D-A543-633D-D267-461A3269CA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8691" y="2545312"/>
            <a:ext cx="766619" cy="766619"/>
          </a:xfrm>
          <a:prstGeom prst="rect">
            <a:avLst/>
          </a:prstGeom>
        </p:spPr>
      </p:pic>
    </p:spTree>
    <p:extLst>
      <p:ext uri="{BB962C8B-B14F-4D97-AF65-F5344CB8AC3E}">
        <p14:creationId xmlns:p14="http://schemas.microsoft.com/office/powerpoint/2010/main" val="3890295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panose="02000000000000000000" pitchFamily="2" charset="0"/>
                <a:cs typeface="Roboto Bold" panose="02000000000000000000" pitchFamily="2" charset="0"/>
              </a:rPr>
              <a:t>Índice</a:t>
            </a:r>
            <a:endParaRPr lang="es-ES" b="1">
              <a:latin typeface="Malacitana-Sans"/>
              <a:ea typeface="Roboto Bold" panose="02000000000000000000" pitchFamily="2" charset="0"/>
              <a:cs typeface="Roboto Bold" panose="02000000000000000000" pitchFamily="2" charset="0"/>
            </a:endParaRPr>
          </a:p>
        </p:txBody>
      </p:sp>
      <p:sp>
        <p:nvSpPr>
          <p:cNvPr id="7" name="Slide Number Placeholder 6">
            <a:extLst>
              <a:ext uri="{FF2B5EF4-FFF2-40B4-BE49-F238E27FC236}">
                <a16:creationId xmlns:a16="http://schemas.microsoft.com/office/drawing/2014/main" id="{4DB65166-1E60-73A3-2113-024CFD2113AF}"/>
              </a:ext>
            </a:extLst>
          </p:cNvPr>
          <p:cNvSpPr>
            <a:spLocks noGrp="1"/>
          </p:cNvSpPr>
          <p:nvPr>
            <p:ph type="sldNum" sz="quarter" idx="12"/>
          </p:nvPr>
        </p:nvSpPr>
        <p:spPr/>
        <p:txBody>
          <a:bodyPr/>
          <a:lstStyle/>
          <a:p>
            <a:fld id="{795DA097-91D5-884A-AB6D-3E1FFBDE92C7}" type="slidenum">
              <a:rPr lang="es-ES" smtClean="0"/>
              <a:t>6</a:t>
            </a:fld>
            <a:endParaRPr lang="es-ES"/>
          </a:p>
        </p:txBody>
      </p:sp>
      <p:graphicFrame>
        <p:nvGraphicFramePr>
          <p:cNvPr id="3" name="CuadroTexto 3">
            <a:extLst>
              <a:ext uri="{FF2B5EF4-FFF2-40B4-BE49-F238E27FC236}">
                <a16:creationId xmlns:a16="http://schemas.microsoft.com/office/drawing/2014/main" id="{0F5DBCEA-8597-BADD-F66F-F6ED84E6DD61}"/>
              </a:ext>
            </a:extLst>
          </p:cNvPr>
          <p:cNvGraphicFramePr/>
          <p:nvPr>
            <p:extLst>
              <p:ext uri="{D42A27DB-BD31-4B8C-83A1-F6EECF244321}">
                <p14:modId xmlns:p14="http://schemas.microsoft.com/office/powerpoint/2010/main" val="953010150"/>
              </p:ext>
            </p:extLst>
          </p:nvPr>
        </p:nvGraphicFramePr>
        <p:xfrm>
          <a:off x="602784" y="2167008"/>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8032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Teoría de Utilidad</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60</a:t>
            </a:fld>
            <a:endParaRPr lang="es-ES"/>
          </a:p>
        </p:txBody>
      </p:sp>
      <p:grpSp>
        <p:nvGrpSpPr>
          <p:cNvPr id="19" name="Group 18">
            <a:extLst>
              <a:ext uri="{FF2B5EF4-FFF2-40B4-BE49-F238E27FC236}">
                <a16:creationId xmlns:a16="http://schemas.microsoft.com/office/drawing/2014/main" id="{481C40C5-7EA7-7282-BB10-E1D896B7F8C4}"/>
              </a:ext>
            </a:extLst>
          </p:cNvPr>
          <p:cNvGrpSpPr/>
          <p:nvPr/>
        </p:nvGrpSpPr>
        <p:grpSpPr>
          <a:xfrm>
            <a:off x="2891239" y="2227812"/>
            <a:ext cx="3361523" cy="1158009"/>
            <a:chOff x="3096427" y="2227812"/>
            <a:chExt cx="3361523" cy="1158009"/>
          </a:xfrm>
        </p:grpSpPr>
        <p:pic>
          <p:nvPicPr>
            <p:cNvPr id="8" name="Graphic 7" descr="User with solid fill">
              <a:extLst>
                <a:ext uri="{FF2B5EF4-FFF2-40B4-BE49-F238E27FC236}">
                  <a16:creationId xmlns:a16="http://schemas.microsoft.com/office/drawing/2014/main" id="{9A7FDBE6-3526-44CE-F8DB-FCA8A0DC89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0956" y="2471421"/>
              <a:ext cx="914400" cy="914400"/>
            </a:xfrm>
            <a:prstGeom prst="rect">
              <a:avLst/>
            </a:prstGeom>
          </p:spPr>
        </p:pic>
        <p:pic>
          <p:nvPicPr>
            <p:cNvPr id="4" name="Graphic 3" descr="Coins with solid fill">
              <a:extLst>
                <a:ext uri="{FF2B5EF4-FFF2-40B4-BE49-F238E27FC236}">
                  <a16:creationId xmlns:a16="http://schemas.microsoft.com/office/drawing/2014/main" id="{D5070A9D-A543-633D-D267-461A3269C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427" y="2545312"/>
              <a:ext cx="766619" cy="766619"/>
            </a:xfrm>
            <a:prstGeom prst="rect">
              <a:avLst/>
            </a:prstGeom>
          </p:spPr>
        </p:pic>
        <p:pic>
          <p:nvPicPr>
            <p:cNvPr id="12" name="Graphic 11" descr="Grinning face outline with solid fill">
              <a:extLst>
                <a:ext uri="{FF2B5EF4-FFF2-40B4-BE49-F238E27FC236}">
                  <a16:creationId xmlns:a16="http://schemas.microsoft.com/office/drawing/2014/main" id="{116E6506-901D-39FA-0FFB-60CFAFEFA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950" y="2227812"/>
              <a:ext cx="635000" cy="635000"/>
            </a:xfrm>
            <a:prstGeom prst="rect">
              <a:avLst/>
            </a:prstGeom>
          </p:spPr>
        </p:pic>
      </p:grpSp>
    </p:spTree>
    <p:extLst>
      <p:ext uri="{BB962C8B-B14F-4D97-AF65-F5344CB8AC3E}">
        <p14:creationId xmlns:p14="http://schemas.microsoft.com/office/powerpoint/2010/main" val="1441414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Teoría de Utilidad</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61</a:t>
            </a:fld>
            <a:endParaRPr lang="es-ES"/>
          </a:p>
        </p:txBody>
      </p:sp>
      <p:grpSp>
        <p:nvGrpSpPr>
          <p:cNvPr id="19" name="Group 18">
            <a:extLst>
              <a:ext uri="{FF2B5EF4-FFF2-40B4-BE49-F238E27FC236}">
                <a16:creationId xmlns:a16="http://schemas.microsoft.com/office/drawing/2014/main" id="{481C40C5-7EA7-7282-BB10-E1D896B7F8C4}"/>
              </a:ext>
            </a:extLst>
          </p:cNvPr>
          <p:cNvGrpSpPr/>
          <p:nvPr/>
        </p:nvGrpSpPr>
        <p:grpSpPr>
          <a:xfrm>
            <a:off x="2891239" y="2227812"/>
            <a:ext cx="3361523" cy="1158009"/>
            <a:chOff x="3096427" y="2227812"/>
            <a:chExt cx="3361523" cy="1158009"/>
          </a:xfrm>
        </p:grpSpPr>
        <p:pic>
          <p:nvPicPr>
            <p:cNvPr id="8" name="Graphic 7" descr="User with solid fill">
              <a:extLst>
                <a:ext uri="{FF2B5EF4-FFF2-40B4-BE49-F238E27FC236}">
                  <a16:creationId xmlns:a16="http://schemas.microsoft.com/office/drawing/2014/main" id="{9A7FDBE6-3526-44CE-F8DB-FCA8A0DC89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0956" y="2471421"/>
              <a:ext cx="914400" cy="914400"/>
            </a:xfrm>
            <a:prstGeom prst="rect">
              <a:avLst/>
            </a:prstGeom>
          </p:spPr>
        </p:pic>
        <p:pic>
          <p:nvPicPr>
            <p:cNvPr id="4" name="Graphic 3" descr="Coins with solid fill">
              <a:extLst>
                <a:ext uri="{FF2B5EF4-FFF2-40B4-BE49-F238E27FC236}">
                  <a16:creationId xmlns:a16="http://schemas.microsoft.com/office/drawing/2014/main" id="{D5070A9D-A543-633D-D267-461A3269C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427" y="2545312"/>
              <a:ext cx="766619" cy="766619"/>
            </a:xfrm>
            <a:prstGeom prst="rect">
              <a:avLst/>
            </a:prstGeom>
          </p:spPr>
        </p:pic>
        <p:pic>
          <p:nvPicPr>
            <p:cNvPr id="12" name="Graphic 11" descr="Grinning face outline with solid fill">
              <a:extLst>
                <a:ext uri="{FF2B5EF4-FFF2-40B4-BE49-F238E27FC236}">
                  <a16:creationId xmlns:a16="http://schemas.microsoft.com/office/drawing/2014/main" id="{116E6506-901D-39FA-0FFB-60CFAFEFA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950" y="2227812"/>
              <a:ext cx="635000" cy="635000"/>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F43348-0D8D-4C0D-C730-5C63830811A4}"/>
                  </a:ext>
                </a:extLst>
              </p:cNvPr>
              <p:cNvSpPr txBox="1"/>
              <p:nvPr/>
            </p:nvSpPr>
            <p:spPr>
              <a:xfrm>
                <a:off x="2476566" y="4082742"/>
                <a:ext cx="4190868" cy="499945"/>
              </a:xfrm>
              <a:prstGeom prst="rect">
                <a:avLst/>
              </a:prstGeom>
              <a:noFill/>
            </p:spPr>
            <p:txBody>
              <a:bodyPr wrap="square">
                <a:spAutoFit/>
              </a:bodyPr>
              <a:lstStyle/>
              <a:p>
                <a:pPr defTabSz="425196">
                  <a:spcAft>
                    <a:spcPts val="450"/>
                  </a:spcAft>
                </a:pPr>
                <a14:m>
                  <m:oMathPara xmlns:m="http://schemas.openxmlformats.org/officeDocument/2006/math">
                    <m:oMathParaPr>
                      <m:jc m:val="center"/>
                    </m:oMathParaPr>
                    <m:oMath xmlns:m="http://schemas.openxmlformats.org/officeDocument/2006/math">
                      <m:r>
                        <a:rPr lang="es-ES" sz="2232" i="1" kern="1200">
                          <a:solidFill>
                            <a:schemeClr val="tx1"/>
                          </a:solidFill>
                          <a:latin typeface="Cambria Math" panose="02040503050406030204" pitchFamily="18" charset="0"/>
                          <a:ea typeface="+mn-ea"/>
                          <a:cs typeface="+mn-cs"/>
                        </a:rPr>
                        <m:t>𝑓</m:t>
                      </m:r>
                      <m:d>
                        <m:dPr>
                          <m:ctrlPr>
                            <a:rPr lang="es-ES" sz="2232" i="1" kern="1200">
                              <a:solidFill>
                                <a:srgbClr val="694E4C"/>
                              </a:solidFill>
                              <a:latin typeface="Cambria Math" panose="02040503050406030204" pitchFamily="18" charset="0"/>
                              <a:ea typeface="+mn-ea"/>
                              <a:cs typeface="+mn-cs"/>
                            </a:rPr>
                          </m:ctrlPr>
                        </m:dPr>
                        <m:e>
                          <m:r>
                            <a:rPr lang="es-ES" sz="2232" i="1" kern="1200">
                              <a:solidFill>
                                <a:schemeClr val="tx1"/>
                              </a:solidFill>
                              <a:latin typeface="Cambria Math" panose="02040503050406030204" pitchFamily="18" charset="0"/>
                              <a:ea typeface="+mn-ea"/>
                              <a:cs typeface="+mn-cs"/>
                            </a:rPr>
                            <m:t>𝑥</m:t>
                          </m:r>
                        </m:e>
                      </m:d>
                      <m:r>
                        <a:rPr lang="es-ES" sz="2232" kern="1200">
                          <a:solidFill>
                            <a:schemeClr val="tx1"/>
                          </a:solidFill>
                          <a:latin typeface="Cambria Math" panose="02040503050406030204" pitchFamily="18" charset="0"/>
                          <a:ea typeface="+mn-ea"/>
                          <a:cs typeface="+mn-cs"/>
                        </a:rPr>
                        <m:t>=</m:t>
                      </m:r>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𝑤</m:t>
                          </m:r>
                        </m:e>
                        <m:sub>
                          <m:r>
                            <a:rPr lang="es-ES" sz="2232" kern="1200">
                              <a:solidFill>
                                <a:schemeClr val="tx1"/>
                              </a:solidFill>
                              <a:latin typeface="Cambria Math" panose="02040503050406030204" pitchFamily="18" charset="0"/>
                              <a:ea typeface="+mn-ea"/>
                              <a:cs typeface="+mn-cs"/>
                            </a:rPr>
                            <m:t>1</m:t>
                          </m:r>
                        </m:sub>
                      </m:sSub>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𝑥</m:t>
                          </m:r>
                        </m:e>
                        <m:sub>
                          <m:r>
                            <a:rPr lang="es-ES" sz="2232" kern="1200">
                              <a:solidFill>
                                <a:schemeClr val="tx1"/>
                              </a:solidFill>
                              <a:latin typeface="Cambria Math" panose="02040503050406030204" pitchFamily="18" charset="0"/>
                              <a:ea typeface="+mn-ea"/>
                              <a:cs typeface="+mn-cs"/>
                            </a:rPr>
                            <m:t>1</m:t>
                          </m:r>
                        </m:sub>
                      </m:sSub>
                      <m:r>
                        <a:rPr lang="es-ES" sz="2232" kern="1200">
                          <a:solidFill>
                            <a:schemeClr val="tx1"/>
                          </a:solidFill>
                          <a:latin typeface="Cambria Math" panose="02040503050406030204" pitchFamily="18" charset="0"/>
                          <a:ea typeface="+mn-ea"/>
                          <a:cs typeface="+mn-cs"/>
                        </a:rPr>
                        <m:t>+</m:t>
                      </m:r>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𝑤</m:t>
                          </m:r>
                        </m:e>
                        <m:sub>
                          <m:r>
                            <a:rPr lang="es-ES" sz="2232" kern="1200">
                              <a:solidFill>
                                <a:schemeClr val="tx1"/>
                              </a:solidFill>
                              <a:latin typeface="Cambria Math" panose="02040503050406030204" pitchFamily="18" charset="0"/>
                              <a:ea typeface="+mn-ea"/>
                              <a:cs typeface="+mn-cs"/>
                            </a:rPr>
                            <m:t>2</m:t>
                          </m:r>
                        </m:sub>
                      </m:sSub>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𝑥</m:t>
                          </m:r>
                        </m:e>
                        <m:sub>
                          <m:r>
                            <a:rPr lang="es-ES" sz="2232" kern="1200">
                              <a:solidFill>
                                <a:schemeClr val="tx1"/>
                              </a:solidFill>
                              <a:latin typeface="Cambria Math" panose="02040503050406030204" pitchFamily="18" charset="0"/>
                              <a:ea typeface="+mn-ea"/>
                              <a:cs typeface="+mn-cs"/>
                            </a:rPr>
                            <m:t>2</m:t>
                          </m:r>
                        </m:sub>
                      </m:sSub>
                      <m:r>
                        <a:rPr lang="es-ES" sz="2232" kern="1200">
                          <a:solidFill>
                            <a:schemeClr val="tx1"/>
                          </a:solidFill>
                          <a:latin typeface="Cambria Math" panose="02040503050406030204" pitchFamily="18" charset="0"/>
                          <a:ea typeface="+mn-ea"/>
                          <a:cs typeface="+mn-cs"/>
                        </a:rPr>
                        <m:t>+...+</m:t>
                      </m:r>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𝑤</m:t>
                          </m:r>
                        </m:e>
                        <m:sub>
                          <m:r>
                            <a:rPr lang="es-ES" sz="2232" i="1" kern="1200">
                              <a:solidFill>
                                <a:schemeClr val="tx1"/>
                              </a:solidFill>
                              <a:latin typeface="Cambria Math" panose="02040503050406030204" pitchFamily="18" charset="0"/>
                              <a:ea typeface="+mn-ea"/>
                              <a:cs typeface="+mn-cs"/>
                            </a:rPr>
                            <m:t>𝑛</m:t>
                          </m:r>
                        </m:sub>
                      </m:sSub>
                      <m:sSub>
                        <m:sSubPr>
                          <m:ctrlPr>
                            <a:rPr lang="es-ES" sz="2232" i="1" kern="1200">
                              <a:solidFill>
                                <a:srgbClr val="694E4C"/>
                              </a:solidFill>
                              <a:latin typeface="Cambria Math" panose="02040503050406030204" pitchFamily="18" charset="0"/>
                              <a:ea typeface="+mn-ea"/>
                              <a:cs typeface="+mn-cs"/>
                            </a:rPr>
                          </m:ctrlPr>
                        </m:sSubPr>
                        <m:e>
                          <m:r>
                            <a:rPr lang="es-ES" sz="2232" i="1" kern="1200">
                              <a:solidFill>
                                <a:schemeClr val="tx1"/>
                              </a:solidFill>
                              <a:latin typeface="Cambria Math" panose="02040503050406030204" pitchFamily="18" charset="0"/>
                              <a:ea typeface="+mn-ea"/>
                              <a:cs typeface="+mn-cs"/>
                            </a:rPr>
                            <m:t>𝑥</m:t>
                          </m:r>
                        </m:e>
                        <m:sub>
                          <m:r>
                            <a:rPr lang="es-ES" sz="2232" i="1" kern="1200">
                              <a:solidFill>
                                <a:schemeClr val="tx1"/>
                              </a:solidFill>
                              <a:latin typeface="Cambria Math" panose="02040503050406030204" pitchFamily="18" charset="0"/>
                              <a:ea typeface="+mn-ea"/>
                              <a:cs typeface="+mn-cs"/>
                            </a:rPr>
                            <m:t>𝑛</m:t>
                          </m:r>
                        </m:sub>
                      </m:sSub>
                    </m:oMath>
                  </m:oMathPara>
                </a14:m>
                <a:endParaRPr lang="es-ES" sz="3600"/>
              </a:p>
            </p:txBody>
          </p:sp>
        </mc:Choice>
        <mc:Fallback xmlns="">
          <p:sp>
            <p:nvSpPr>
              <p:cNvPr id="6" name="TextBox 5">
                <a:extLst>
                  <a:ext uri="{FF2B5EF4-FFF2-40B4-BE49-F238E27FC236}">
                    <a16:creationId xmlns:a16="http://schemas.microsoft.com/office/drawing/2014/main" id="{14F43348-0D8D-4C0D-C730-5C63830811A4}"/>
                  </a:ext>
                </a:extLst>
              </p:cNvPr>
              <p:cNvSpPr txBox="1">
                <a:spLocks noRot="1" noChangeAspect="1" noMove="1" noResize="1" noEditPoints="1" noAdjustHandles="1" noChangeArrowheads="1" noChangeShapeType="1" noTextEdit="1"/>
              </p:cNvSpPr>
              <p:nvPr/>
            </p:nvSpPr>
            <p:spPr>
              <a:xfrm>
                <a:off x="2476566" y="4082742"/>
                <a:ext cx="4190868" cy="49994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342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Metodología</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62</a:t>
            </a:fld>
            <a:endParaRPr lang="es-ES"/>
          </a:p>
        </p:txBody>
      </p:sp>
    </p:spTree>
    <p:extLst>
      <p:ext uri="{BB962C8B-B14F-4D97-AF65-F5344CB8AC3E}">
        <p14:creationId xmlns:p14="http://schemas.microsoft.com/office/powerpoint/2010/main" val="938391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Metodología</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63</a:t>
            </a:fld>
            <a:endParaRPr lang="es-ES"/>
          </a:p>
        </p:txBody>
      </p:sp>
      <p:pic>
        <p:nvPicPr>
          <p:cNvPr id="4" name="Imagen 3">
            <a:extLst>
              <a:ext uri="{FF2B5EF4-FFF2-40B4-BE49-F238E27FC236}">
                <a16:creationId xmlns:a16="http://schemas.microsoft.com/office/drawing/2014/main" id="{A9D3B1E3-3849-4437-9506-B8BC420C354A}"/>
              </a:ext>
            </a:extLst>
          </p:cNvPr>
          <p:cNvPicPr>
            <a:picLocks noChangeAspect="1"/>
          </p:cNvPicPr>
          <p:nvPr/>
        </p:nvPicPr>
        <p:blipFill>
          <a:blip r:embed="rId4"/>
          <a:stretch>
            <a:fillRect/>
          </a:stretch>
        </p:blipFill>
        <p:spPr>
          <a:xfrm>
            <a:off x="628650" y="2647322"/>
            <a:ext cx="5260792" cy="3380650"/>
          </a:xfrm>
          <a:prstGeom prst="rect">
            <a:avLst/>
          </a:prstGeom>
        </p:spPr>
      </p:pic>
      <p:sp>
        <p:nvSpPr>
          <p:cNvPr id="13" name="CuadroTexto 12">
            <a:extLst>
              <a:ext uri="{FF2B5EF4-FFF2-40B4-BE49-F238E27FC236}">
                <a16:creationId xmlns:a16="http://schemas.microsoft.com/office/drawing/2014/main" id="{5864C871-F266-B793-43AF-63098D6158CE}"/>
              </a:ext>
            </a:extLst>
          </p:cNvPr>
          <p:cNvSpPr txBox="1"/>
          <p:nvPr/>
        </p:nvSpPr>
        <p:spPr>
          <a:xfrm>
            <a:off x="628650" y="1885275"/>
            <a:ext cx="23705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err="1">
                <a:latin typeface="Malacitana-Sans"/>
                <a:cs typeface="Calibri"/>
              </a:rPr>
              <a:t>Design</a:t>
            </a:r>
            <a:r>
              <a:rPr lang="es-ES" sz="2400" b="1" dirty="0">
                <a:latin typeface="Malacitana-Sans"/>
                <a:cs typeface="Calibri"/>
              </a:rPr>
              <a:t> </a:t>
            </a:r>
            <a:r>
              <a:rPr lang="es-ES" sz="2400" b="1" dirty="0" err="1">
                <a:latin typeface="Malacitana-Sans"/>
                <a:cs typeface="Calibri"/>
              </a:rPr>
              <a:t>Science</a:t>
            </a:r>
            <a:endParaRPr lang="es-ES" sz="2400" b="1" dirty="0">
              <a:latin typeface="Malacitana-Sans"/>
            </a:endParaRPr>
          </a:p>
        </p:txBody>
      </p:sp>
      <p:grpSp>
        <p:nvGrpSpPr>
          <p:cNvPr id="18" name="Group 17">
            <a:extLst>
              <a:ext uri="{FF2B5EF4-FFF2-40B4-BE49-F238E27FC236}">
                <a16:creationId xmlns:a16="http://schemas.microsoft.com/office/drawing/2014/main" id="{4192FCBB-74A1-5862-5F8D-32C6490EA28A}"/>
              </a:ext>
            </a:extLst>
          </p:cNvPr>
          <p:cNvGrpSpPr/>
          <p:nvPr/>
        </p:nvGrpSpPr>
        <p:grpSpPr>
          <a:xfrm>
            <a:off x="6375725" y="2939572"/>
            <a:ext cx="2253489" cy="2646389"/>
            <a:chOff x="6462846" y="3850041"/>
            <a:chExt cx="2253489" cy="981150"/>
          </a:xfrm>
        </p:grpSpPr>
        <p:sp>
          <p:nvSpPr>
            <p:cNvPr id="7" name="Rectángulo 6">
              <a:extLst>
                <a:ext uri="{FF2B5EF4-FFF2-40B4-BE49-F238E27FC236}">
                  <a16:creationId xmlns:a16="http://schemas.microsoft.com/office/drawing/2014/main" id="{500866B7-65D6-6289-197C-571F91BC54A2}"/>
                </a:ext>
              </a:extLst>
            </p:cNvPr>
            <p:cNvSpPr/>
            <p:nvPr/>
          </p:nvSpPr>
          <p:spPr>
            <a:xfrm>
              <a:off x="6462847" y="3977473"/>
              <a:ext cx="205040" cy="78673"/>
            </a:xfrm>
            <a:prstGeom prst="rect">
              <a:avLst/>
            </a:prstGeom>
            <a:solidFill>
              <a:srgbClr val="DAF2D0"/>
            </a:solidFill>
            <a:ln>
              <a:solidFill>
                <a:srgbClr val="4EA7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000">
                <a:latin typeface="Malacitana-Sans"/>
              </a:endParaRPr>
            </a:p>
          </p:txBody>
        </p:sp>
        <p:sp>
          <p:nvSpPr>
            <p:cNvPr id="10" name="Rectángulo 9">
              <a:extLst>
                <a:ext uri="{FF2B5EF4-FFF2-40B4-BE49-F238E27FC236}">
                  <a16:creationId xmlns:a16="http://schemas.microsoft.com/office/drawing/2014/main" id="{40745BAF-F07E-753E-CCE6-461D13A553D9}"/>
                </a:ext>
              </a:extLst>
            </p:cNvPr>
            <p:cNvSpPr/>
            <p:nvPr/>
          </p:nvSpPr>
          <p:spPr>
            <a:xfrm>
              <a:off x="6462847" y="4469943"/>
              <a:ext cx="205040" cy="78673"/>
            </a:xfrm>
            <a:prstGeom prst="rect">
              <a:avLst/>
            </a:prstGeom>
            <a:solidFill>
              <a:srgbClr val="FBE2D5"/>
            </a:solidFill>
            <a:ln>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000">
                <a:latin typeface="Malacitana-Sans"/>
              </a:endParaRPr>
            </a:p>
          </p:txBody>
        </p:sp>
        <p:sp>
          <p:nvSpPr>
            <p:cNvPr id="11" name="Rectángulo 10">
              <a:extLst>
                <a:ext uri="{FF2B5EF4-FFF2-40B4-BE49-F238E27FC236}">
                  <a16:creationId xmlns:a16="http://schemas.microsoft.com/office/drawing/2014/main" id="{40F24A5C-C795-9472-50DA-2269F6D2DD93}"/>
                </a:ext>
              </a:extLst>
            </p:cNvPr>
            <p:cNvSpPr/>
            <p:nvPr/>
          </p:nvSpPr>
          <p:spPr>
            <a:xfrm>
              <a:off x="6462847" y="4223708"/>
              <a:ext cx="205040" cy="78673"/>
            </a:xfrm>
            <a:prstGeom prst="rect">
              <a:avLst/>
            </a:prstGeom>
            <a:solidFill>
              <a:srgbClr val="CAEDFB"/>
            </a:solidFill>
            <a:ln>
              <a:solidFill>
                <a:srgbClr val="0F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000">
                <a:latin typeface="Malacitana-Sans"/>
              </a:endParaRPr>
            </a:p>
          </p:txBody>
        </p:sp>
        <p:sp>
          <p:nvSpPr>
            <p:cNvPr id="12" name="Rectángulo 11">
              <a:extLst>
                <a:ext uri="{FF2B5EF4-FFF2-40B4-BE49-F238E27FC236}">
                  <a16:creationId xmlns:a16="http://schemas.microsoft.com/office/drawing/2014/main" id="{A29890F5-F02C-0341-0847-E4048E684F25}"/>
                </a:ext>
              </a:extLst>
            </p:cNvPr>
            <p:cNvSpPr/>
            <p:nvPr/>
          </p:nvSpPr>
          <p:spPr>
            <a:xfrm>
              <a:off x="6462846" y="4716178"/>
              <a:ext cx="205039" cy="78673"/>
            </a:xfrm>
            <a:prstGeom prst="rect">
              <a:avLst/>
            </a:prstGeom>
            <a:solidFill>
              <a:srgbClr val="F2CEEF"/>
            </a:solidFill>
            <a:ln>
              <a:solidFill>
                <a:srgbClr val="A02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000">
                <a:latin typeface="Malacitana-Sans"/>
              </a:endParaRPr>
            </a:p>
          </p:txBody>
        </p:sp>
        <p:sp>
          <p:nvSpPr>
            <p:cNvPr id="14" name="Rectángulo 13">
              <a:extLst>
                <a:ext uri="{FF2B5EF4-FFF2-40B4-BE49-F238E27FC236}">
                  <a16:creationId xmlns:a16="http://schemas.microsoft.com/office/drawing/2014/main" id="{9D2B1541-7A95-3241-79F0-525696DAF44A}"/>
                </a:ext>
              </a:extLst>
            </p:cNvPr>
            <p:cNvSpPr/>
            <p:nvPr/>
          </p:nvSpPr>
          <p:spPr>
            <a:xfrm>
              <a:off x="6755198" y="3850041"/>
              <a:ext cx="1961135" cy="3643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a:latin typeface="Malacitana-Sans"/>
                  <a:cs typeface="Calibri"/>
                </a:rPr>
                <a:t>T1: Descripción del problema</a:t>
              </a:r>
            </a:p>
          </p:txBody>
        </p:sp>
        <p:sp>
          <p:nvSpPr>
            <p:cNvPr id="15" name="Rectángulo 14">
              <a:extLst>
                <a:ext uri="{FF2B5EF4-FFF2-40B4-BE49-F238E27FC236}">
                  <a16:creationId xmlns:a16="http://schemas.microsoft.com/office/drawing/2014/main" id="{EF03E709-EA49-6EA1-AD4D-2332311E905F}"/>
                </a:ext>
              </a:extLst>
            </p:cNvPr>
            <p:cNvSpPr/>
            <p:nvPr/>
          </p:nvSpPr>
          <p:spPr>
            <a:xfrm>
              <a:off x="6755198" y="4170933"/>
              <a:ext cx="1961135" cy="1842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1200" dirty="0">
                  <a:latin typeface="Malacitana-Sans"/>
                  <a:cs typeface="Calibri"/>
                </a:rPr>
                <a:t>T2: Diseño</a:t>
              </a:r>
            </a:p>
          </p:txBody>
        </p:sp>
        <p:sp>
          <p:nvSpPr>
            <p:cNvPr id="16" name="Rectángulo 15">
              <a:extLst>
                <a:ext uri="{FF2B5EF4-FFF2-40B4-BE49-F238E27FC236}">
                  <a16:creationId xmlns:a16="http://schemas.microsoft.com/office/drawing/2014/main" id="{E2BA01DA-3A95-BCBA-A1F5-41526E1EEDBF}"/>
                </a:ext>
              </a:extLst>
            </p:cNvPr>
            <p:cNvSpPr/>
            <p:nvPr/>
          </p:nvSpPr>
          <p:spPr>
            <a:xfrm>
              <a:off x="6830316" y="4395107"/>
              <a:ext cx="1810901" cy="21834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1200" dirty="0">
                  <a:latin typeface="Malacitana-Sans"/>
                  <a:cs typeface="Calibri"/>
                </a:rPr>
                <a:t>T3: Implementación</a:t>
              </a:r>
            </a:p>
          </p:txBody>
        </p:sp>
        <p:sp>
          <p:nvSpPr>
            <p:cNvPr id="17" name="Rectángulo 16">
              <a:extLst>
                <a:ext uri="{FF2B5EF4-FFF2-40B4-BE49-F238E27FC236}">
                  <a16:creationId xmlns:a16="http://schemas.microsoft.com/office/drawing/2014/main" id="{FEF7A7C4-8D13-4036-74B2-B200824D9F3B}"/>
                </a:ext>
              </a:extLst>
            </p:cNvPr>
            <p:cNvSpPr/>
            <p:nvPr/>
          </p:nvSpPr>
          <p:spPr>
            <a:xfrm>
              <a:off x="6755200" y="4687194"/>
              <a:ext cx="1961135" cy="143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1200" dirty="0">
                  <a:latin typeface="Malacitana-Sans"/>
                  <a:cs typeface="Calibri"/>
                </a:rPr>
                <a:t>T4: Desarrollo de la memoria</a:t>
              </a:r>
            </a:p>
          </p:txBody>
        </p:sp>
      </p:grpSp>
    </p:spTree>
    <p:extLst>
      <p:ext uri="{BB962C8B-B14F-4D97-AF65-F5344CB8AC3E}">
        <p14:creationId xmlns:p14="http://schemas.microsoft.com/office/powerpoint/2010/main" val="876456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Evaluación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64</a:t>
            </a:fld>
            <a:endParaRPr lang="es-ES"/>
          </a:p>
        </p:txBody>
      </p:sp>
    </p:spTree>
    <p:extLst>
      <p:ext uri="{BB962C8B-B14F-4D97-AF65-F5344CB8AC3E}">
        <p14:creationId xmlns:p14="http://schemas.microsoft.com/office/powerpoint/2010/main" val="1875946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Evaluación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65</a:t>
            </a:fld>
            <a:endParaRPr lang="es-ES"/>
          </a:p>
        </p:txBody>
      </p:sp>
      <p:grpSp>
        <p:nvGrpSpPr>
          <p:cNvPr id="32" name="Group 31">
            <a:extLst>
              <a:ext uri="{FF2B5EF4-FFF2-40B4-BE49-F238E27FC236}">
                <a16:creationId xmlns:a16="http://schemas.microsoft.com/office/drawing/2014/main" id="{8687EEA5-A2D8-4566-D535-BF3C3EA7E4EB}"/>
              </a:ext>
            </a:extLst>
          </p:cNvPr>
          <p:cNvGrpSpPr/>
          <p:nvPr/>
        </p:nvGrpSpPr>
        <p:grpSpPr>
          <a:xfrm>
            <a:off x="1257604" y="2340459"/>
            <a:ext cx="6628791" cy="2177081"/>
            <a:chOff x="1300328" y="2275675"/>
            <a:chExt cx="6628791" cy="2177081"/>
          </a:xfrm>
        </p:grpSpPr>
        <p:sp>
          <p:nvSpPr>
            <p:cNvPr id="25" name="TextBox 24">
              <a:extLst>
                <a:ext uri="{FF2B5EF4-FFF2-40B4-BE49-F238E27FC236}">
                  <a16:creationId xmlns:a16="http://schemas.microsoft.com/office/drawing/2014/main" id="{615646A4-1981-36DA-08F4-55461D47164C}"/>
                </a:ext>
              </a:extLst>
            </p:cNvPr>
            <p:cNvSpPr txBox="1"/>
            <p:nvPr/>
          </p:nvSpPr>
          <p:spPr>
            <a:xfrm>
              <a:off x="3026623" y="3667926"/>
              <a:ext cx="1221637"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Agregador</a:t>
              </a:r>
            </a:p>
          </p:txBody>
        </p:sp>
        <p:sp>
          <p:nvSpPr>
            <p:cNvPr id="26" name="TextBox 25">
              <a:extLst>
                <a:ext uri="{FF2B5EF4-FFF2-40B4-BE49-F238E27FC236}">
                  <a16:creationId xmlns:a16="http://schemas.microsoft.com/office/drawing/2014/main" id="{1E4A87A9-D8B7-3D65-E6F1-AC995DC4279A}"/>
                </a:ext>
              </a:extLst>
            </p:cNvPr>
            <p:cNvSpPr txBox="1"/>
            <p:nvPr/>
          </p:nvSpPr>
          <p:spPr>
            <a:xfrm>
              <a:off x="1300328" y="3668231"/>
              <a:ext cx="914400"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Datos</a:t>
              </a:r>
            </a:p>
          </p:txBody>
        </p:sp>
        <p:sp>
          <p:nvSpPr>
            <p:cNvPr id="27" name="TextBox 26">
              <a:extLst>
                <a:ext uri="{FF2B5EF4-FFF2-40B4-BE49-F238E27FC236}">
                  <a16:creationId xmlns:a16="http://schemas.microsoft.com/office/drawing/2014/main" id="{D25BCEB9-9210-4040-1D84-58241586D26E}"/>
                </a:ext>
              </a:extLst>
            </p:cNvPr>
            <p:cNvSpPr txBox="1"/>
            <p:nvPr/>
          </p:nvSpPr>
          <p:spPr>
            <a:xfrm>
              <a:off x="4953110" y="3667926"/>
              <a:ext cx="1106894"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Búsqueda</a:t>
              </a:r>
            </a:p>
          </p:txBody>
        </p:sp>
        <p:grpSp>
          <p:nvGrpSpPr>
            <p:cNvPr id="30" name="Group 29">
              <a:extLst>
                <a:ext uri="{FF2B5EF4-FFF2-40B4-BE49-F238E27FC236}">
                  <a16:creationId xmlns:a16="http://schemas.microsoft.com/office/drawing/2014/main" id="{20921F87-AD79-F040-5D6F-36D51A54B64C}"/>
                </a:ext>
              </a:extLst>
            </p:cNvPr>
            <p:cNvGrpSpPr/>
            <p:nvPr/>
          </p:nvGrpSpPr>
          <p:grpSpPr>
            <a:xfrm>
              <a:off x="1311127" y="2275675"/>
              <a:ext cx="6521745" cy="962552"/>
              <a:chOff x="1311127" y="2275370"/>
              <a:chExt cx="6521745" cy="962552"/>
            </a:xfrm>
          </p:grpSpPr>
          <p:grpSp>
            <p:nvGrpSpPr>
              <p:cNvPr id="24" name="Group 23">
                <a:extLst>
                  <a:ext uri="{FF2B5EF4-FFF2-40B4-BE49-F238E27FC236}">
                    <a16:creationId xmlns:a16="http://schemas.microsoft.com/office/drawing/2014/main" id="{65747AE4-0081-885F-2E15-C9A4251685E3}"/>
                  </a:ext>
                </a:extLst>
              </p:cNvPr>
              <p:cNvGrpSpPr/>
              <p:nvPr/>
            </p:nvGrpSpPr>
            <p:grpSpPr>
              <a:xfrm>
                <a:off x="1311127" y="2275370"/>
                <a:ext cx="4652630" cy="962552"/>
                <a:chOff x="850605" y="2780722"/>
                <a:chExt cx="4652630" cy="962552"/>
              </a:xfrm>
            </p:grpSpPr>
            <p:pic>
              <p:nvPicPr>
                <p:cNvPr id="6" name="Graphic 5" descr="Thermometer with solid fill">
                  <a:extLst>
                    <a:ext uri="{FF2B5EF4-FFF2-40B4-BE49-F238E27FC236}">
                      <a16:creationId xmlns:a16="http://schemas.microsoft.com/office/drawing/2014/main" id="{51102F45-07D8-4AB4-EB84-4C1FD854A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605" y="2828874"/>
                  <a:ext cx="914400" cy="914400"/>
                </a:xfrm>
                <a:prstGeom prst="rect">
                  <a:avLst/>
                </a:prstGeom>
              </p:spPr>
            </p:pic>
            <p:pic>
              <p:nvPicPr>
                <p:cNvPr id="19" name="Graphic 18" descr="Research with solid fill">
                  <a:extLst>
                    <a:ext uri="{FF2B5EF4-FFF2-40B4-BE49-F238E27FC236}">
                      <a16:creationId xmlns:a16="http://schemas.microsoft.com/office/drawing/2014/main" id="{9409A4B5-2B0B-D7C5-6B04-1B08DBB4BD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8835" y="2828874"/>
                  <a:ext cx="914400" cy="914400"/>
                </a:xfrm>
                <a:prstGeom prst="rect">
                  <a:avLst/>
                </a:prstGeom>
              </p:spPr>
            </p:pic>
            <p:pic>
              <p:nvPicPr>
                <p:cNvPr id="23" name="Graphic 22" descr="Circles with lines with solid fill">
                  <a:extLst>
                    <a:ext uri="{FF2B5EF4-FFF2-40B4-BE49-F238E27FC236}">
                      <a16:creationId xmlns:a16="http://schemas.microsoft.com/office/drawing/2014/main" id="{ED1FB8EB-D764-1599-CEF5-1686C7BDFA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9720" y="2780722"/>
                  <a:ext cx="914400" cy="914400"/>
                </a:xfrm>
                <a:prstGeom prst="rect">
                  <a:avLst/>
                </a:prstGeom>
              </p:spPr>
            </p:pic>
          </p:grpSp>
          <p:pic>
            <p:nvPicPr>
              <p:cNvPr id="29" name="Graphic 28" descr="Statistics with solid fill">
                <a:extLst>
                  <a:ext uri="{FF2B5EF4-FFF2-40B4-BE49-F238E27FC236}">
                    <a16:creationId xmlns:a16="http://schemas.microsoft.com/office/drawing/2014/main" id="{EC505B42-BF99-AC5A-1B7F-6FC5CF255C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8472" y="2323522"/>
                <a:ext cx="914400" cy="914400"/>
              </a:xfrm>
              <a:prstGeom prst="rect">
                <a:avLst/>
              </a:prstGeom>
            </p:spPr>
          </p:pic>
        </p:grpSp>
        <p:sp>
          <p:nvSpPr>
            <p:cNvPr id="31" name="TextBox 30">
              <a:extLst>
                <a:ext uri="{FF2B5EF4-FFF2-40B4-BE49-F238E27FC236}">
                  <a16:creationId xmlns:a16="http://schemas.microsoft.com/office/drawing/2014/main" id="{3491DA98-4849-82DB-1367-3CA7366D7D8D}"/>
                </a:ext>
              </a:extLst>
            </p:cNvPr>
            <p:cNvSpPr txBox="1"/>
            <p:nvPr/>
          </p:nvSpPr>
          <p:spPr>
            <a:xfrm>
              <a:off x="6822225" y="3529426"/>
              <a:ext cx="1106894" cy="923330"/>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Análisis Resultado</a:t>
              </a:r>
            </a:p>
          </p:txBody>
        </p:sp>
      </p:grpSp>
    </p:spTree>
    <p:extLst>
      <p:ext uri="{BB962C8B-B14F-4D97-AF65-F5344CB8AC3E}">
        <p14:creationId xmlns:p14="http://schemas.microsoft.com/office/powerpoint/2010/main" val="1285420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Evaluación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66</a:t>
            </a:fld>
            <a:endParaRPr lang="es-ES"/>
          </a:p>
        </p:txBody>
      </p:sp>
      <p:grpSp>
        <p:nvGrpSpPr>
          <p:cNvPr id="32" name="Group 31">
            <a:extLst>
              <a:ext uri="{FF2B5EF4-FFF2-40B4-BE49-F238E27FC236}">
                <a16:creationId xmlns:a16="http://schemas.microsoft.com/office/drawing/2014/main" id="{8687EEA5-A2D8-4566-D535-BF3C3EA7E4EB}"/>
              </a:ext>
            </a:extLst>
          </p:cNvPr>
          <p:cNvGrpSpPr/>
          <p:nvPr/>
        </p:nvGrpSpPr>
        <p:grpSpPr>
          <a:xfrm>
            <a:off x="1257604" y="2340459"/>
            <a:ext cx="6628791" cy="2177081"/>
            <a:chOff x="1300328" y="2275675"/>
            <a:chExt cx="6628791" cy="2177081"/>
          </a:xfrm>
        </p:grpSpPr>
        <p:sp>
          <p:nvSpPr>
            <p:cNvPr id="25" name="TextBox 24">
              <a:extLst>
                <a:ext uri="{FF2B5EF4-FFF2-40B4-BE49-F238E27FC236}">
                  <a16:creationId xmlns:a16="http://schemas.microsoft.com/office/drawing/2014/main" id="{615646A4-1981-36DA-08F4-55461D47164C}"/>
                </a:ext>
              </a:extLst>
            </p:cNvPr>
            <p:cNvSpPr txBox="1"/>
            <p:nvPr/>
          </p:nvSpPr>
          <p:spPr>
            <a:xfrm>
              <a:off x="3026623" y="3667926"/>
              <a:ext cx="1221637"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Agregador</a:t>
              </a:r>
            </a:p>
          </p:txBody>
        </p:sp>
        <p:sp>
          <p:nvSpPr>
            <p:cNvPr id="26" name="TextBox 25">
              <a:extLst>
                <a:ext uri="{FF2B5EF4-FFF2-40B4-BE49-F238E27FC236}">
                  <a16:creationId xmlns:a16="http://schemas.microsoft.com/office/drawing/2014/main" id="{1E4A87A9-D8B7-3D65-E6F1-AC995DC4279A}"/>
                </a:ext>
              </a:extLst>
            </p:cNvPr>
            <p:cNvSpPr txBox="1"/>
            <p:nvPr/>
          </p:nvSpPr>
          <p:spPr>
            <a:xfrm>
              <a:off x="1300328" y="3668231"/>
              <a:ext cx="914400"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Datos</a:t>
              </a:r>
            </a:p>
          </p:txBody>
        </p:sp>
        <p:sp>
          <p:nvSpPr>
            <p:cNvPr id="27" name="TextBox 26">
              <a:extLst>
                <a:ext uri="{FF2B5EF4-FFF2-40B4-BE49-F238E27FC236}">
                  <a16:creationId xmlns:a16="http://schemas.microsoft.com/office/drawing/2014/main" id="{D25BCEB9-9210-4040-1D84-58241586D26E}"/>
                </a:ext>
              </a:extLst>
            </p:cNvPr>
            <p:cNvSpPr txBox="1"/>
            <p:nvPr/>
          </p:nvSpPr>
          <p:spPr>
            <a:xfrm>
              <a:off x="4953110" y="3667926"/>
              <a:ext cx="1106894" cy="646331"/>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Búsqueda</a:t>
              </a:r>
            </a:p>
          </p:txBody>
        </p:sp>
        <p:grpSp>
          <p:nvGrpSpPr>
            <p:cNvPr id="30" name="Group 29">
              <a:extLst>
                <a:ext uri="{FF2B5EF4-FFF2-40B4-BE49-F238E27FC236}">
                  <a16:creationId xmlns:a16="http://schemas.microsoft.com/office/drawing/2014/main" id="{20921F87-AD79-F040-5D6F-36D51A54B64C}"/>
                </a:ext>
              </a:extLst>
            </p:cNvPr>
            <p:cNvGrpSpPr/>
            <p:nvPr/>
          </p:nvGrpSpPr>
          <p:grpSpPr>
            <a:xfrm>
              <a:off x="1311127" y="2275675"/>
              <a:ext cx="6521745" cy="962552"/>
              <a:chOff x="1311127" y="2275370"/>
              <a:chExt cx="6521745" cy="962552"/>
            </a:xfrm>
          </p:grpSpPr>
          <p:grpSp>
            <p:nvGrpSpPr>
              <p:cNvPr id="24" name="Group 23">
                <a:extLst>
                  <a:ext uri="{FF2B5EF4-FFF2-40B4-BE49-F238E27FC236}">
                    <a16:creationId xmlns:a16="http://schemas.microsoft.com/office/drawing/2014/main" id="{65747AE4-0081-885F-2E15-C9A4251685E3}"/>
                  </a:ext>
                </a:extLst>
              </p:cNvPr>
              <p:cNvGrpSpPr/>
              <p:nvPr/>
            </p:nvGrpSpPr>
            <p:grpSpPr>
              <a:xfrm>
                <a:off x="1311127" y="2275370"/>
                <a:ext cx="4652630" cy="962552"/>
                <a:chOff x="850605" y="2780722"/>
                <a:chExt cx="4652630" cy="962552"/>
              </a:xfrm>
            </p:grpSpPr>
            <p:pic>
              <p:nvPicPr>
                <p:cNvPr id="6" name="Graphic 5" descr="Thermometer with solid fill">
                  <a:extLst>
                    <a:ext uri="{FF2B5EF4-FFF2-40B4-BE49-F238E27FC236}">
                      <a16:creationId xmlns:a16="http://schemas.microsoft.com/office/drawing/2014/main" id="{51102F45-07D8-4AB4-EB84-4C1FD854A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605" y="2828874"/>
                  <a:ext cx="914400" cy="914400"/>
                </a:xfrm>
                <a:prstGeom prst="rect">
                  <a:avLst/>
                </a:prstGeom>
              </p:spPr>
            </p:pic>
            <p:pic>
              <p:nvPicPr>
                <p:cNvPr id="19" name="Graphic 18" descr="Research with solid fill">
                  <a:extLst>
                    <a:ext uri="{FF2B5EF4-FFF2-40B4-BE49-F238E27FC236}">
                      <a16:creationId xmlns:a16="http://schemas.microsoft.com/office/drawing/2014/main" id="{9409A4B5-2B0B-D7C5-6B04-1B08DBB4BD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8835" y="2828874"/>
                  <a:ext cx="914400" cy="914400"/>
                </a:xfrm>
                <a:prstGeom prst="rect">
                  <a:avLst/>
                </a:prstGeom>
              </p:spPr>
            </p:pic>
            <p:pic>
              <p:nvPicPr>
                <p:cNvPr id="23" name="Graphic 22" descr="Circles with lines with solid fill">
                  <a:extLst>
                    <a:ext uri="{FF2B5EF4-FFF2-40B4-BE49-F238E27FC236}">
                      <a16:creationId xmlns:a16="http://schemas.microsoft.com/office/drawing/2014/main" id="{ED1FB8EB-D764-1599-CEF5-1686C7BDFA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9720" y="2780722"/>
                  <a:ext cx="914400" cy="914400"/>
                </a:xfrm>
                <a:prstGeom prst="rect">
                  <a:avLst/>
                </a:prstGeom>
              </p:spPr>
            </p:pic>
          </p:grpSp>
          <p:pic>
            <p:nvPicPr>
              <p:cNvPr id="29" name="Graphic 28" descr="Statistics with solid fill">
                <a:extLst>
                  <a:ext uri="{FF2B5EF4-FFF2-40B4-BE49-F238E27FC236}">
                    <a16:creationId xmlns:a16="http://schemas.microsoft.com/office/drawing/2014/main" id="{EC505B42-BF99-AC5A-1B7F-6FC5CF255C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8472" y="2323522"/>
                <a:ext cx="914400" cy="914400"/>
              </a:xfrm>
              <a:prstGeom prst="rect">
                <a:avLst/>
              </a:prstGeom>
            </p:spPr>
          </p:pic>
        </p:grpSp>
        <p:sp>
          <p:nvSpPr>
            <p:cNvPr id="31" name="TextBox 30">
              <a:extLst>
                <a:ext uri="{FF2B5EF4-FFF2-40B4-BE49-F238E27FC236}">
                  <a16:creationId xmlns:a16="http://schemas.microsoft.com/office/drawing/2014/main" id="{3491DA98-4849-82DB-1367-3CA7366D7D8D}"/>
                </a:ext>
              </a:extLst>
            </p:cNvPr>
            <p:cNvSpPr txBox="1"/>
            <p:nvPr/>
          </p:nvSpPr>
          <p:spPr>
            <a:xfrm>
              <a:off x="6822225" y="3529426"/>
              <a:ext cx="1106894" cy="923330"/>
            </a:xfrm>
            <a:prstGeom prst="rect">
              <a:avLst/>
            </a:prstGeom>
            <a:noFill/>
          </p:spPr>
          <p:txBody>
            <a:bodyPr wrap="square" rtlCol="0">
              <a:spAutoFit/>
            </a:bodyPr>
            <a:lstStyle/>
            <a:p>
              <a:pPr algn="ctr"/>
              <a:r>
                <a:rPr lang="es-ES" dirty="0">
                  <a:latin typeface="Malacitana-Sans"/>
                </a:rPr>
                <a:t>Servicio</a:t>
              </a:r>
            </a:p>
            <a:p>
              <a:pPr algn="ctr"/>
              <a:r>
                <a:rPr lang="es-ES" dirty="0">
                  <a:latin typeface="Malacitana-Sans"/>
                </a:rPr>
                <a:t>Análisis Resultado</a:t>
              </a:r>
            </a:p>
          </p:txBody>
        </p:sp>
      </p:grpSp>
      <p:sp>
        <p:nvSpPr>
          <p:cNvPr id="33" name="TextBox 32">
            <a:extLst>
              <a:ext uri="{FF2B5EF4-FFF2-40B4-BE49-F238E27FC236}">
                <a16:creationId xmlns:a16="http://schemas.microsoft.com/office/drawing/2014/main" id="{316C9E3D-A38F-CDD6-E48D-6FC2EF0CF619}"/>
              </a:ext>
            </a:extLst>
          </p:cNvPr>
          <p:cNvSpPr txBox="1"/>
          <p:nvPr/>
        </p:nvSpPr>
        <p:spPr>
          <a:xfrm>
            <a:off x="3923870" y="5199318"/>
            <a:ext cx="1296259" cy="646331"/>
          </a:xfrm>
          <a:prstGeom prst="rect">
            <a:avLst/>
          </a:prstGeom>
          <a:noFill/>
        </p:spPr>
        <p:txBody>
          <a:bodyPr wrap="square" rtlCol="0">
            <a:spAutoFit/>
          </a:bodyPr>
          <a:lstStyle/>
          <a:p>
            <a:pPr algn="ctr"/>
            <a:r>
              <a:rPr lang="es-ES" b="1" dirty="0">
                <a:latin typeface="Malacitana-Sans"/>
              </a:rPr>
              <a:t>Búsqueda binaria</a:t>
            </a:r>
          </a:p>
        </p:txBody>
      </p:sp>
      <p:sp>
        <p:nvSpPr>
          <p:cNvPr id="34" name="TextBox 33">
            <a:extLst>
              <a:ext uri="{FF2B5EF4-FFF2-40B4-BE49-F238E27FC236}">
                <a16:creationId xmlns:a16="http://schemas.microsoft.com/office/drawing/2014/main" id="{A3B77A8F-093C-CCB3-6C3F-86CF965D0F40}"/>
              </a:ext>
            </a:extLst>
          </p:cNvPr>
          <p:cNvSpPr txBox="1"/>
          <p:nvPr/>
        </p:nvSpPr>
        <p:spPr>
          <a:xfrm>
            <a:off x="5921033" y="5199318"/>
            <a:ext cx="1296259" cy="646331"/>
          </a:xfrm>
          <a:prstGeom prst="rect">
            <a:avLst/>
          </a:prstGeom>
          <a:noFill/>
        </p:spPr>
        <p:txBody>
          <a:bodyPr wrap="square" rtlCol="0">
            <a:spAutoFit/>
          </a:bodyPr>
          <a:lstStyle/>
          <a:p>
            <a:pPr algn="ctr"/>
            <a:r>
              <a:rPr lang="es-ES" b="1" dirty="0">
                <a:latin typeface="Malacitana-Sans"/>
              </a:rPr>
              <a:t>Algoritmo</a:t>
            </a:r>
          </a:p>
          <a:p>
            <a:pPr algn="ctr"/>
            <a:r>
              <a:rPr lang="es-ES" b="1" dirty="0">
                <a:latin typeface="Malacitana-Sans"/>
              </a:rPr>
              <a:t>Grover</a:t>
            </a:r>
          </a:p>
        </p:txBody>
      </p:sp>
      <p:cxnSp>
        <p:nvCxnSpPr>
          <p:cNvPr id="36" name="Straight Arrow Connector 35">
            <a:extLst>
              <a:ext uri="{FF2B5EF4-FFF2-40B4-BE49-F238E27FC236}">
                <a16:creationId xmlns:a16="http://schemas.microsoft.com/office/drawing/2014/main" id="{2CE0F6B1-9E9A-75A0-2656-810A12E8B963}"/>
              </a:ext>
            </a:extLst>
          </p:cNvPr>
          <p:cNvCxnSpPr/>
          <p:nvPr/>
        </p:nvCxnSpPr>
        <p:spPr>
          <a:xfrm flipH="1">
            <a:off x="4851761" y="4554105"/>
            <a:ext cx="309743" cy="58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CFB896-7500-B27E-56FB-CA75BE212745}"/>
              </a:ext>
            </a:extLst>
          </p:cNvPr>
          <p:cNvCxnSpPr>
            <a:cxnSpLocks/>
          </p:cNvCxnSpPr>
          <p:nvPr/>
        </p:nvCxnSpPr>
        <p:spPr>
          <a:xfrm>
            <a:off x="5766161" y="4533238"/>
            <a:ext cx="309743" cy="58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42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Evaluación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67</a:t>
            </a:fld>
            <a:endParaRPr lang="es-ES"/>
          </a:p>
        </p:txBody>
      </p:sp>
      <p:pic>
        <p:nvPicPr>
          <p:cNvPr id="5" name="Picture 4">
            <a:extLst>
              <a:ext uri="{FF2B5EF4-FFF2-40B4-BE49-F238E27FC236}">
                <a16:creationId xmlns:a16="http://schemas.microsoft.com/office/drawing/2014/main" id="{4CDCED4E-6527-17EE-B53A-53EBF5ACF6B1}"/>
              </a:ext>
            </a:extLst>
          </p:cNvPr>
          <p:cNvPicPr>
            <a:picLocks noChangeAspect="1"/>
          </p:cNvPicPr>
          <p:nvPr/>
        </p:nvPicPr>
        <p:blipFill>
          <a:blip r:embed="rId4"/>
          <a:srcRect t="666"/>
          <a:stretch/>
        </p:blipFill>
        <p:spPr>
          <a:xfrm>
            <a:off x="194981" y="2182812"/>
            <a:ext cx="8754038" cy="4027921"/>
          </a:xfrm>
          <a:prstGeom prst="rect">
            <a:avLst/>
          </a:prstGeom>
        </p:spPr>
      </p:pic>
    </p:spTree>
    <p:extLst>
      <p:ext uri="{BB962C8B-B14F-4D97-AF65-F5344CB8AC3E}">
        <p14:creationId xmlns:p14="http://schemas.microsoft.com/office/powerpoint/2010/main" val="2324519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dirty="0">
                <a:solidFill>
                  <a:srgbClr val="00AAD6"/>
                </a:solidFill>
                <a:latin typeface="Malacitana-Sans"/>
                <a:ea typeface="Roboto Bold" panose="02000000000000000000" pitchFamily="2" charset="0"/>
                <a:cs typeface="Roboto Bold" panose="02000000000000000000" pitchFamily="2" charset="0"/>
              </a:rPr>
              <a:t>Evaluación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68</a:t>
            </a:fld>
            <a:endParaRPr lang="es-ES"/>
          </a:p>
        </p:txBody>
      </p:sp>
      <p:pic>
        <p:nvPicPr>
          <p:cNvPr id="5" name="Picture 4">
            <a:extLst>
              <a:ext uri="{FF2B5EF4-FFF2-40B4-BE49-F238E27FC236}">
                <a16:creationId xmlns:a16="http://schemas.microsoft.com/office/drawing/2014/main" id="{AFAFD569-45C4-674A-EAF3-520B4413E345}"/>
              </a:ext>
            </a:extLst>
          </p:cNvPr>
          <p:cNvPicPr>
            <a:picLocks noChangeAspect="1"/>
          </p:cNvPicPr>
          <p:nvPr/>
        </p:nvPicPr>
        <p:blipFill>
          <a:blip r:embed="rId4"/>
          <a:srcRect l="403" t="567" r="510"/>
          <a:stretch/>
        </p:blipFill>
        <p:spPr>
          <a:xfrm>
            <a:off x="660400" y="1791558"/>
            <a:ext cx="7814733" cy="4599519"/>
          </a:xfrm>
          <a:prstGeom prst="rect">
            <a:avLst/>
          </a:prstGeom>
        </p:spPr>
      </p:pic>
    </p:spTree>
    <p:extLst>
      <p:ext uri="{BB962C8B-B14F-4D97-AF65-F5344CB8AC3E}">
        <p14:creationId xmlns:p14="http://schemas.microsoft.com/office/powerpoint/2010/main" val="2312267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panose="02000000000000000000" pitchFamily="2" charset="0"/>
                <a:cs typeface="Roboto Bold" panose="02000000000000000000" pitchFamily="2" charset="0"/>
              </a:rPr>
              <a:t>Índice</a:t>
            </a:r>
            <a:endParaRPr lang="es-ES" b="1">
              <a:latin typeface="Malacitana-Sans"/>
              <a:ea typeface="Roboto Bold" panose="02000000000000000000" pitchFamily="2" charset="0"/>
              <a:cs typeface="Roboto Bold" panose="02000000000000000000" pitchFamily="2" charset="0"/>
            </a:endParaRPr>
          </a:p>
        </p:txBody>
      </p:sp>
      <p:sp>
        <p:nvSpPr>
          <p:cNvPr id="6" name="Slide Number Placeholder 5">
            <a:extLst>
              <a:ext uri="{FF2B5EF4-FFF2-40B4-BE49-F238E27FC236}">
                <a16:creationId xmlns:a16="http://schemas.microsoft.com/office/drawing/2014/main" id="{FAB119D3-132A-C16C-B1E5-22BD3582E999}"/>
              </a:ext>
            </a:extLst>
          </p:cNvPr>
          <p:cNvSpPr>
            <a:spLocks noGrp="1"/>
          </p:cNvSpPr>
          <p:nvPr>
            <p:ph type="sldNum" sz="quarter" idx="12"/>
          </p:nvPr>
        </p:nvSpPr>
        <p:spPr/>
        <p:txBody>
          <a:bodyPr/>
          <a:lstStyle/>
          <a:p>
            <a:fld id="{795DA097-91D5-884A-AB6D-3E1FFBDE92C7}" type="slidenum">
              <a:rPr lang="es-ES" smtClean="0"/>
              <a:t>69</a:t>
            </a:fld>
            <a:endParaRPr lang="es-ES"/>
          </a:p>
        </p:txBody>
      </p:sp>
      <p:graphicFrame>
        <p:nvGraphicFramePr>
          <p:cNvPr id="7" name="CuadroTexto 2">
            <a:extLst>
              <a:ext uri="{FF2B5EF4-FFF2-40B4-BE49-F238E27FC236}">
                <a16:creationId xmlns:a16="http://schemas.microsoft.com/office/drawing/2014/main" id="{9A80B304-9B26-BAAB-71F5-AE03BD877648}"/>
              </a:ext>
            </a:extLst>
          </p:cNvPr>
          <p:cNvGraphicFramePr/>
          <p:nvPr>
            <p:extLst>
              <p:ext uri="{D42A27DB-BD31-4B8C-83A1-F6EECF244321}">
                <p14:modId xmlns:p14="http://schemas.microsoft.com/office/powerpoint/2010/main" val="3796361374"/>
              </p:ext>
            </p:extLst>
          </p:nvPr>
        </p:nvGraphicFramePr>
        <p:xfrm>
          <a:off x="877970" y="2395036"/>
          <a:ext cx="7387286" cy="3344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7362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4" name="Title 1">
            <a:extLst>
              <a:ext uri="{FF2B5EF4-FFF2-40B4-BE49-F238E27FC236}">
                <a16:creationId xmlns:a16="http://schemas.microsoft.com/office/drawing/2014/main" id="{2C58EDFE-8D10-516B-0420-12113ACEFE0E}"/>
              </a:ext>
            </a:extLst>
          </p:cNvPr>
          <p:cNvSpPr txBox="1">
            <a:spLocks/>
          </p:cNvSpPr>
          <p:nvPr/>
        </p:nvSpPr>
        <p:spPr>
          <a:xfrm>
            <a:off x="3741737" y="991000"/>
            <a:ext cx="1660525" cy="754053"/>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0AAD6"/>
                </a:solidFill>
                <a:latin typeface="Malacitana-Sans"/>
                <a:ea typeface="Roboto Bold" panose="02000000000000000000" pitchFamily="2" charset="0"/>
                <a:cs typeface="Roboto Bold" panose="02000000000000000000" pitchFamily="2" charset="0"/>
              </a:rPr>
              <a:t>Índice</a:t>
            </a:r>
            <a:endParaRPr lang="es-ES" b="1">
              <a:latin typeface="Malacitana-Sans"/>
              <a:ea typeface="Roboto Bold" panose="02000000000000000000" pitchFamily="2" charset="0"/>
              <a:cs typeface="Roboto Bold" panose="02000000000000000000" pitchFamily="2" charset="0"/>
            </a:endParaRPr>
          </a:p>
        </p:txBody>
      </p:sp>
      <p:sp>
        <p:nvSpPr>
          <p:cNvPr id="6" name="Slide Number Placeholder 5">
            <a:extLst>
              <a:ext uri="{FF2B5EF4-FFF2-40B4-BE49-F238E27FC236}">
                <a16:creationId xmlns:a16="http://schemas.microsoft.com/office/drawing/2014/main" id="{FAB119D3-132A-C16C-B1E5-22BD3582E999}"/>
              </a:ext>
            </a:extLst>
          </p:cNvPr>
          <p:cNvSpPr>
            <a:spLocks noGrp="1"/>
          </p:cNvSpPr>
          <p:nvPr>
            <p:ph type="sldNum" sz="quarter" idx="12"/>
          </p:nvPr>
        </p:nvSpPr>
        <p:spPr/>
        <p:txBody>
          <a:bodyPr/>
          <a:lstStyle/>
          <a:p>
            <a:fld id="{795DA097-91D5-884A-AB6D-3E1FFBDE92C7}" type="slidenum">
              <a:rPr lang="es-ES" smtClean="0"/>
              <a:t>7</a:t>
            </a:fld>
            <a:endParaRPr lang="es-ES"/>
          </a:p>
        </p:txBody>
      </p:sp>
      <p:graphicFrame>
        <p:nvGraphicFramePr>
          <p:cNvPr id="7" name="CuadroTexto 2">
            <a:extLst>
              <a:ext uri="{FF2B5EF4-FFF2-40B4-BE49-F238E27FC236}">
                <a16:creationId xmlns:a16="http://schemas.microsoft.com/office/drawing/2014/main" id="{9A80B304-9B26-BAAB-71F5-AE03BD877648}"/>
              </a:ext>
            </a:extLst>
          </p:cNvPr>
          <p:cNvGraphicFramePr/>
          <p:nvPr>
            <p:extLst>
              <p:ext uri="{D42A27DB-BD31-4B8C-83A1-F6EECF244321}">
                <p14:modId xmlns:p14="http://schemas.microsoft.com/office/powerpoint/2010/main" val="1182540848"/>
              </p:ext>
            </p:extLst>
          </p:nvPr>
        </p:nvGraphicFramePr>
        <p:xfrm>
          <a:off x="877970" y="2395036"/>
          <a:ext cx="7387286" cy="3344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90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Demostración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70</a:t>
            </a:fld>
            <a:endParaRPr lang="es-ES"/>
          </a:p>
        </p:txBody>
      </p:sp>
      <p:pic>
        <p:nvPicPr>
          <p:cNvPr id="7" name="DEMO_SEDAH">
            <a:hlinkClick r:id="" action="ppaction://media"/>
            <a:extLst>
              <a:ext uri="{FF2B5EF4-FFF2-40B4-BE49-F238E27FC236}">
                <a16:creationId xmlns:a16="http://schemas.microsoft.com/office/drawing/2014/main" id="{1DA752D1-A908-1365-DD50-71DB436A19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3688" y="2043986"/>
            <a:ext cx="7436624" cy="4183101"/>
          </a:xfrm>
          <a:prstGeom prst="rect">
            <a:avLst/>
          </a:prstGeom>
        </p:spPr>
      </p:pic>
    </p:spTree>
    <p:extLst>
      <p:ext uri="{BB962C8B-B14F-4D97-AF65-F5344CB8AC3E}">
        <p14:creationId xmlns:p14="http://schemas.microsoft.com/office/powerpoint/2010/main" val="89099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Demostración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71</a:t>
            </a:fld>
            <a:endParaRPr lang="es-ES"/>
          </a:p>
        </p:txBody>
      </p:sp>
      <p:pic>
        <p:nvPicPr>
          <p:cNvPr id="5" name="Picture 4" descr="A screenshot of a computer code&#10;&#10;Description automatically generated">
            <a:extLst>
              <a:ext uri="{FF2B5EF4-FFF2-40B4-BE49-F238E27FC236}">
                <a16:creationId xmlns:a16="http://schemas.microsoft.com/office/drawing/2014/main" id="{EA1F3CF1-C5F3-90F7-254A-02A21FD8A280}"/>
              </a:ext>
            </a:extLst>
          </p:cNvPr>
          <p:cNvPicPr>
            <a:picLocks noChangeAspect="1"/>
          </p:cNvPicPr>
          <p:nvPr/>
        </p:nvPicPr>
        <p:blipFill>
          <a:blip r:embed="rId3"/>
          <a:stretch>
            <a:fillRect/>
          </a:stretch>
        </p:blipFill>
        <p:spPr>
          <a:xfrm>
            <a:off x="2292461" y="1743002"/>
            <a:ext cx="4559077" cy="4795912"/>
          </a:xfrm>
          <a:prstGeom prst="rect">
            <a:avLst/>
          </a:prstGeom>
        </p:spPr>
      </p:pic>
    </p:spTree>
    <p:extLst>
      <p:ext uri="{BB962C8B-B14F-4D97-AF65-F5344CB8AC3E}">
        <p14:creationId xmlns:p14="http://schemas.microsoft.com/office/powerpoint/2010/main" val="549412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Demostración</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72</a:t>
            </a:fld>
            <a:endParaRPr lang="es-ES"/>
          </a:p>
        </p:txBody>
      </p:sp>
      <p:pic>
        <p:nvPicPr>
          <p:cNvPr id="6" name="Picture 5" descr="A screenshot of a computer code&#10;&#10;Description automatically generated">
            <a:extLst>
              <a:ext uri="{FF2B5EF4-FFF2-40B4-BE49-F238E27FC236}">
                <a16:creationId xmlns:a16="http://schemas.microsoft.com/office/drawing/2014/main" id="{BB5D78C1-AAFC-659C-8025-03E4D7A19661}"/>
              </a:ext>
            </a:extLst>
          </p:cNvPr>
          <p:cNvPicPr>
            <a:picLocks noChangeAspect="1"/>
          </p:cNvPicPr>
          <p:nvPr/>
        </p:nvPicPr>
        <p:blipFill>
          <a:blip r:embed="rId3"/>
          <a:stretch>
            <a:fillRect/>
          </a:stretch>
        </p:blipFill>
        <p:spPr>
          <a:xfrm>
            <a:off x="1843733" y="2028355"/>
            <a:ext cx="5456534" cy="4327997"/>
          </a:xfrm>
          <a:prstGeom prst="rect">
            <a:avLst/>
          </a:prstGeom>
        </p:spPr>
      </p:pic>
    </p:spTree>
    <p:extLst>
      <p:ext uri="{BB962C8B-B14F-4D97-AF65-F5344CB8AC3E}">
        <p14:creationId xmlns:p14="http://schemas.microsoft.com/office/powerpoint/2010/main" val="3335954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Conclusiones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73</a:t>
            </a:fld>
            <a:endParaRPr lang="es-ES"/>
          </a:p>
        </p:txBody>
      </p:sp>
    </p:spTree>
    <p:extLst>
      <p:ext uri="{BB962C8B-B14F-4D97-AF65-F5344CB8AC3E}">
        <p14:creationId xmlns:p14="http://schemas.microsoft.com/office/powerpoint/2010/main" val="3969455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Conclusiones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74</a:t>
            </a:fld>
            <a:endParaRPr lang="es-ES"/>
          </a:p>
        </p:txBody>
      </p:sp>
      <p:grpSp>
        <p:nvGrpSpPr>
          <p:cNvPr id="14" name="Grupo 46">
            <a:extLst>
              <a:ext uri="{FF2B5EF4-FFF2-40B4-BE49-F238E27FC236}">
                <a16:creationId xmlns:a16="http://schemas.microsoft.com/office/drawing/2014/main" id="{66CEAF04-9A64-7F6F-CCE6-97236F4A899D}"/>
              </a:ext>
            </a:extLst>
          </p:cNvPr>
          <p:cNvGrpSpPr/>
          <p:nvPr/>
        </p:nvGrpSpPr>
        <p:grpSpPr>
          <a:xfrm>
            <a:off x="408584" y="1912897"/>
            <a:ext cx="1782412" cy="2215268"/>
            <a:chOff x="701254" y="3357076"/>
            <a:chExt cx="2376549" cy="2953690"/>
          </a:xfrm>
          <a:solidFill>
            <a:schemeClr val="accent5">
              <a:lumMod val="20000"/>
              <a:lumOff val="80000"/>
            </a:schemeClr>
          </a:solidFill>
        </p:grpSpPr>
        <p:grpSp>
          <p:nvGrpSpPr>
            <p:cNvPr id="15" name="Grupo 45">
              <a:extLst>
                <a:ext uri="{FF2B5EF4-FFF2-40B4-BE49-F238E27FC236}">
                  <a16:creationId xmlns:a16="http://schemas.microsoft.com/office/drawing/2014/main" id="{957F707B-A0F3-355E-8564-3B25494FD6D7}"/>
                </a:ext>
              </a:extLst>
            </p:cNvPr>
            <p:cNvGrpSpPr/>
            <p:nvPr/>
          </p:nvGrpSpPr>
          <p:grpSpPr>
            <a:xfrm>
              <a:off x="701254" y="3357076"/>
              <a:ext cx="2376549" cy="2953690"/>
              <a:chOff x="3370724" y="3760932"/>
              <a:chExt cx="2376549" cy="2953690"/>
            </a:xfrm>
            <a:grpFill/>
          </p:grpSpPr>
          <p:grpSp>
            <p:nvGrpSpPr>
              <p:cNvPr id="17" name="Group 5">
                <a:extLst>
                  <a:ext uri="{FF2B5EF4-FFF2-40B4-BE49-F238E27FC236}">
                    <a16:creationId xmlns:a16="http://schemas.microsoft.com/office/drawing/2014/main" id="{0F2392CE-7F05-E10A-EAD3-C4717E4B7EC3}"/>
                  </a:ext>
                </a:extLst>
              </p:cNvPr>
              <p:cNvGrpSpPr/>
              <p:nvPr/>
            </p:nvGrpSpPr>
            <p:grpSpPr>
              <a:xfrm>
                <a:off x="3370724" y="4352926"/>
                <a:ext cx="2376549" cy="2361696"/>
                <a:chOff x="0" y="0"/>
                <a:chExt cx="1279723" cy="1271725"/>
              </a:xfrm>
              <a:grpFill/>
            </p:grpSpPr>
            <p:sp>
              <p:nvSpPr>
                <p:cNvPr id="21" name="Freeform 6">
                  <a:extLst>
                    <a:ext uri="{FF2B5EF4-FFF2-40B4-BE49-F238E27FC236}">
                      <a16:creationId xmlns:a16="http://schemas.microsoft.com/office/drawing/2014/main" id="{C447E035-70A7-7B82-E173-E6C8D798832F}"/>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a:ln>
                  <a:noFill/>
                </a:ln>
              </p:spPr>
              <p:txBody>
                <a:bodyPr/>
                <a:lstStyle/>
                <a:p>
                  <a:endParaRPr lang="es-ES" sz="900"/>
                </a:p>
              </p:txBody>
            </p:sp>
            <p:sp>
              <p:nvSpPr>
                <p:cNvPr id="22" name="TextBox 7">
                  <a:extLst>
                    <a:ext uri="{FF2B5EF4-FFF2-40B4-BE49-F238E27FC236}">
                      <a16:creationId xmlns:a16="http://schemas.microsoft.com/office/drawing/2014/main" id="{A2AEB8A4-FB30-85DE-74D7-1890BA571317}"/>
                    </a:ext>
                  </a:extLst>
                </p:cNvPr>
                <p:cNvSpPr txBox="1"/>
                <p:nvPr/>
              </p:nvSpPr>
              <p:spPr>
                <a:xfrm>
                  <a:off x="0" y="-57150"/>
                  <a:ext cx="1279723" cy="1328875"/>
                </a:xfrm>
                <a:prstGeom prst="rect">
                  <a:avLst/>
                </a:prstGeom>
                <a:grpFill/>
                <a:ln>
                  <a:noFill/>
                </a:ln>
              </p:spPr>
              <p:txBody>
                <a:bodyPr lIns="22014" tIns="22014" rIns="22014" bIns="22014" rtlCol="0" anchor="ctr"/>
                <a:lstStyle/>
                <a:p>
                  <a:pPr algn="ctr">
                    <a:lnSpc>
                      <a:spcPts val="2057"/>
                    </a:lnSpc>
                    <a:spcBef>
                      <a:spcPct val="0"/>
                    </a:spcBef>
                  </a:pPr>
                  <a:endParaRPr sz="900"/>
                </a:p>
              </p:txBody>
            </p:sp>
          </p:grpSp>
          <p:grpSp>
            <p:nvGrpSpPr>
              <p:cNvPr id="18" name="Group 8">
                <a:extLst>
                  <a:ext uri="{FF2B5EF4-FFF2-40B4-BE49-F238E27FC236}">
                    <a16:creationId xmlns:a16="http://schemas.microsoft.com/office/drawing/2014/main" id="{E0FF7B27-CCCC-E908-AE40-B663F3C7DD0E}"/>
                  </a:ext>
                </a:extLst>
              </p:cNvPr>
              <p:cNvGrpSpPr/>
              <p:nvPr/>
            </p:nvGrpSpPr>
            <p:grpSpPr>
              <a:xfrm>
                <a:off x="3967005" y="3760932"/>
                <a:ext cx="1183987" cy="1183987"/>
                <a:chOff x="0" y="0"/>
                <a:chExt cx="812800" cy="812800"/>
              </a:xfrm>
              <a:grpFill/>
            </p:grpSpPr>
            <p:sp>
              <p:nvSpPr>
                <p:cNvPr id="19" name="Freeform 9">
                  <a:extLst>
                    <a:ext uri="{FF2B5EF4-FFF2-40B4-BE49-F238E27FC236}">
                      <a16:creationId xmlns:a16="http://schemas.microsoft.com/office/drawing/2014/main" id="{AF588D59-29AA-83A6-E727-90EBC6BDBA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a:lstStyle/>
                <a:p>
                  <a:endParaRPr lang="es-ES" sz="900"/>
                </a:p>
              </p:txBody>
            </p:sp>
            <p:sp>
              <p:nvSpPr>
                <p:cNvPr id="20" name="TextBox 10">
                  <a:extLst>
                    <a:ext uri="{FF2B5EF4-FFF2-40B4-BE49-F238E27FC236}">
                      <a16:creationId xmlns:a16="http://schemas.microsoft.com/office/drawing/2014/main" id="{1214D4F2-8BC5-C8D3-3F7E-74B53AADA2E8}"/>
                    </a:ext>
                  </a:extLst>
                </p:cNvPr>
                <p:cNvSpPr txBox="1"/>
                <p:nvPr/>
              </p:nvSpPr>
              <p:spPr>
                <a:xfrm>
                  <a:off x="76200" y="19050"/>
                  <a:ext cx="660400" cy="717550"/>
                </a:xfrm>
                <a:prstGeom prst="rect">
                  <a:avLst/>
                </a:prstGeom>
                <a:noFill/>
                <a:ln>
                  <a:noFill/>
                </a:ln>
              </p:spPr>
              <p:txBody>
                <a:bodyPr lIns="22014" tIns="22014" rIns="22014" bIns="22014" rtlCol="0" anchor="ctr"/>
                <a:lstStyle/>
                <a:p>
                  <a:pPr algn="ctr">
                    <a:lnSpc>
                      <a:spcPts val="2057"/>
                    </a:lnSpc>
                    <a:spcBef>
                      <a:spcPct val="0"/>
                    </a:spcBef>
                  </a:pPr>
                  <a:endParaRPr sz="900"/>
                </a:p>
              </p:txBody>
            </p:sp>
          </p:grpSp>
        </p:grpSp>
        <p:sp>
          <p:nvSpPr>
            <p:cNvPr id="16" name="Marcador de contenido 32">
              <a:extLst>
                <a:ext uri="{FF2B5EF4-FFF2-40B4-BE49-F238E27FC236}">
                  <a16:creationId xmlns:a16="http://schemas.microsoft.com/office/drawing/2014/main" id="{B4BF9CD0-97F1-AB7E-7C7D-74EC193F6E91}"/>
                </a:ext>
              </a:extLst>
            </p:cNvPr>
            <p:cNvSpPr txBox="1">
              <a:spLocks/>
            </p:cNvSpPr>
            <p:nvPr/>
          </p:nvSpPr>
          <p:spPr>
            <a:xfrm>
              <a:off x="780683" y="4351781"/>
              <a:ext cx="2238014" cy="1910398"/>
            </a:xfrm>
            <a:prstGeom prst="rect">
              <a:avLst/>
            </a:prstGeom>
            <a:grpFill/>
            <a:ln>
              <a:noFill/>
            </a:ln>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panose="02000000000000000000" pitchFamily="2" charset="0"/>
                  <a:cs typeface="Roboto Bold" panose="02000000000000000000" pitchFamily="2" charset="0"/>
                </a:rPr>
                <a:t>Nuevo paradigma de computación. </a:t>
              </a:r>
            </a:p>
            <a:p>
              <a:pPr>
                <a:lnSpc>
                  <a:spcPct val="120000"/>
                </a:lnSpc>
              </a:pPr>
              <a:r>
                <a:rPr lang="es-ES" sz="2100" dirty="0">
                  <a:latin typeface="Malacitana-Sans"/>
                  <a:ea typeface="Roboto Bold" panose="02000000000000000000" pitchFamily="2" charset="0"/>
                  <a:cs typeface="Roboto Bold" panose="02000000000000000000" pitchFamily="2" charset="0"/>
                </a:rPr>
                <a:t>Integración entre los dos modelos.</a:t>
              </a:r>
            </a:p>
            <a:p>
              <a:pPr>
                <a:lnSpc>
                  <a:spcPct val="120000"/>
                </a:lnSpc>
              </a:pPr>
              <a:r>
                <a:rPr lang="es-ES" sz="2100" dirty="0">
                  <a:latin typeface="Malacitana-Sans"/>
                  <a:ea typeface="Roboto Bold" panose="02000000000000000000" pitchFamily="2" charset="0"/>
                  <a:cs typeface="Roboto Bold" panose="02000000000000000000" pitchFamily="2" charset="0"/>
                </a:rPr>
                <a:t>Aplicaciones híbridas.</a:t>
              </a:r>
            </a:p>
            <a:p>
              <a:endParaRPr lang="es-ES" sz="2100" dirty="0"/>
            </a:p>
          </p:txBody>
        </p:sp>
      </p:grpSp>
      <p:grpSp>
        <p:nvGrpSpPr>
          <p:cNvPr id="23" name="Grupo 118">
            <a:extLst>
              <a:ext uri="{FF2B5EF4-FFF2-40B4-BE49-F238E27FC236}">
                <a16:creationId xmlns:a16="http://schemas.microsoft.com/office/drawing/2014/main" id="{773FC024-A068-8237-E9C6-AF56011F3603}"/>
              </a:ext>
            </a:extLst>
          </p:cNvPr>
          <p:cNvGrpSpPr/>
          <p:nvPr/>
        </p:nvGrpSpPr>
        <p:grpSpPr>
          <a:xfrm>
            <a:off x="976396" y="1971336"/>
            <a:ext cx="646785" cy="634880"/>
            <a:chOff x="1301861" y="1485447"/>
            <a:chExt cx="862380" cy="846507"/>
          </a:xfrm>
        </p:grpSpPr>
        <p:sp>
          <p:nvSpPr>
            <p:cNvPr id="24" name="Freeform 53">
              <a:extLst>
                <a:ext uri="{FF2B5EF4-FFF2-40B4-BE49-F238E27FC236}">
                  <a16:creationId xmlns:a16="http://schemas.microsoft.com/office/drawing/2014/main" id="{2F38187B-13D2-3716-41CA-ED8CC58CA460}"/>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sz="1350"/>
            </a:p>
          </p:txBody>
        </p:sp>
        <p:grpSp>
          <p:nvGrpSpPr>
            <p:cNvPr id="25" name="Grupo 114">
              <a:extLst>
                <a:ext uri="{FF2B5EF4-FFF2-40B4-BE49-F238E27FC236}">
                  <a16:creationId xmlns:a16="http://schemas.microsoft.com/office/drawing/2014/main" id="{088E9C8B-4295-8B00-7F91-A30F28A68376}"/>
                </a:ext>
              </a:extLst>
            </p:cNvPr>
            <p:cNvGrpSpPr/>
            <p:nvPr/>
          </p:nvGrpSpPr>
          <p:grpSpPr>
            <a:xfrm>
              <a:off x="1301861" y="1496749"/>
              <a:ext cx="862380" cy="819648"/>
              <a:chOff x="3222925" y="2126782"/>
              <a:chExt cx="914400" cy="914400"/>
            </a:xfrm>
          </p:grpSpPr>
          <p:pic>
            <p:nvPicPr>
              <p:cNvPr id="26" name="Gráfico 111" descr="Procesador contorno">
                <a:extLst>
                  <a:ext uri="{FF2B5EF4-FFF2-40B4-BE49-F238E27FC236}">
                    <a16:creationId xmlns:a16="http://schemas.microsoft.com/office/drawing/2014/main" id="{A7044978-3E0D-AC76-17AF-B42BA0098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2925" y="2126782"/>
                <a:ext cx="914400" cy="914400"/>
              </a:xfrm>
              <a:prstGeom prst="rect">
                <a:avLst/>
              </a:prstGeom>
            </p:spPr>
          </p:pic>
          <p:pic>
            <p:nvPicPr>
              <p:cNvPr id="27" name="Gráfico 113" descr="Átomo con relleno sólido">
                <a:extLst>
                  <a:ext uri="{FF2B5EF4-FFF2-40B4-BE49-F238E27FC236}">
                    <a16:creationId xmlns:a16="http://schemas.microsoft.com/office/drawing/2014/main" id="{90496A51-1F6A-0470-3BCF-0785FB1E4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701" y="2438558"/>
                <a:ext cx="290847" cy="290847"/>
              </a:xfrm>
              <a:prstGeom prst="rect">
                <a:avLst/>
              </a:prstGeom>
            </p:spPr>
          </p:pic>
        </p:grpSp>
      </p:grpSp>
    </p:spTree>
    <p:extLst>
      <p:ext uri="{BB962C8B-B14F-4D97-AF65-F5344CB8AC3E}">
        <p14:creationId xmlns:p14="http://schemas.microsoft.com/office/powerpoint/2010/main" val="21293074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Conclusiones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75</a:t>
            </a:fld>
            <a:endParaRPr lang="es-ES"/>
          </a:p>
        </p:txBody>
      </p:sp>
      <p:grpSp>
        <p:nvGrpSpPr>
          <p:cNvPr id="14" name="Grupo 46">
            <a:extLst>
              <a:ext uri="{FF2B5EF4-FFF2-40B4-BE49-F238E27FC236}">
                <a16:creationId xmlns:a16="http://schemas.microsoft.com/office/drawing/2014/main" id="{66CEAF04-9A64-7F6F-CCE6-97236F4A899D}"/>
              </a:ext>
            </a:extLst>
          </p:cNvPr>
          <p:cNvGrpSpPr/>
          <p:nvPr/>
        </p:nvGrpSpPr>
        <p:grpSpPr>
          <a:xfrm>
            <a:off x="408584" y="1912897"/>
            <a:ext cx="1782412" cy="2215268"/>
            <a:chOff x="701254" y="3357076"/>
            <a:chExt cx="2376549" cy="2953690"/>
          </a:xfrm>
          <a:solidFill>
            <a:schemeClr val="accent5">
              <a:lumMod val="20000"/>
              <a:lumOff val="80000"/>
            </a:schemeClr>
          </a:solidFill>
        </p:grpSpPr>
        <p:grpSp>
          <p:nvGrpSpPr>
            <p:cNvPr id="15" name="Grupo 45">
              <a:extLst>
                <a:ext uri="{FF2B5EF4-FFF2-40B4-BE49-F238E27FC236}">
                  <a16:creationId xmlns:a16="http://schemas.microsoft.com/office/drawing/2014/main" id="{957F707B-A0F3-355E-8564-3B25494FD6D7}"/>
                </a:ext>
              </a:extLst>
            </p:cNvPr>
            <p:cNvGrpSpPr/>
            <p:nvPr/>
          </p:nvGrpSpPr>
          <p:grpSpPr>
            <a:xfrm>
              <a:off x="701254" y="3357076"/>
              <a:ext cx="2376549" cy="2953690"/>
              <a:chOff x="3370724" y="3760932"/>
              <a:chExt cx="2376549" cy="2953690"/>
            </a:xfrm>
            <a:grpFill/>
          </p:grpSpPr>
          <p:grpSp>
            <p:nvGrpSpPr>
              <p:cNvPr id="17" name="Group 5">
                <a:extLst>
                  <a:ext uri="{FF2B5EF4-FFF2-40B4-BE49-F238E27FC236}">
                    <a16:creationId xmlns:a16="http://schemas.microsoft.com/office/drawing/2014/main" id="{0F2392CE-7F05-E10A-EAD3-C4717E4B7EC3}"/>
                  </a:ext>
                </a:extLst>
              </p:cNvPr>
              <p:cNvGrpSpPr/>
              <p:nvPr/>
            </p:nvGrpSpPr>
            <p:grpSpPr>
              <a:xfrm>
                <a:off x="3370724" y="4352926"/>
                <a:ext cx="2376549" cy="2361696"/>
                <a:chOff x="0" y="0"/>
                <a:chExt cx="1279723" cy="1271725"/>
              </a:xfrm>
              <a:grpFill/>
            </p:grpSpPr>
            <p:sp>
              <p:nvSpPr>
                <p:cNvPr id="21" name="Freeform 6">
                  <a:extLst>
                    <a:ext uri="{FF2B5EF4-FFF2-40B4-BE49-F238E27FC236}">
                      <a16:creationId xmlns:a16="http://schemas.microsoft.com/office/drawing/2014/main" id="{C447E035-70A7-7B82-E173-E6C8D798832F}"/>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a:ln>
                  <a:noFill/>
                </a:ln>
              </p:spPr>
              <p:txBody>
                <a:bodyPr/>
                <a:lstStyle/>
                <a:p>
                  <a:endParaRPr lang="es-ES" sz="900"/>
                </a:p>
              </p:txBody>
            </p:sp>
            <p:sp>
              <p:nvSpPr>
                <p:cNvPr id="22" name="TextBox 7">
                  <a:extLst>
                    <a:ext uri="{FF2B5EF4-FFF2-40B4-BE49-F238E27FC236}">
                      <a16:creationId xmlns:a16="http://schemas.microsoft.com/office/drawing/2014/main" id="{A2AEB8A4-FB30-85DE-74D7-1890BA571317}"/>
                    </a:ext>
                  </a:extLst>
                </p:cNvPr>
                <p:cNvSpPr txBox="1"/>
                <p:nvPr/>
              </p:nvSpPr>
              <p:spPr>
                <a:xfrm>
                  <a:off x="0" y="-57150"/>
                  <a:ext cx="1279723" cy="1328875"/>
                </a:xfrm>
                <a:prstGeom prst="rect">
                  <a:avLst/>
                </a:prstGeom>
                <a:grpFill/>
                <a:ln>
                  <a:noFill/>
                </a:ln>
              </p:spPr>
              <p:txBody>
                <a:bodyPr lIns="22014" tIns="22014" rIns="22014" bIns="22014" rtlCol="0" anchor="ctr"/>
                <a:lstStyle/>
                <a:p>
                  <a:pPr algn="ctr">
                    <a:lnSpc>
                      <a:spcPts val="2057"/>
                    </a:lnSpc>
                    <a:spcBef>
                      <a:spcPct val="0"/>
                    </a:spcBef>
                  </a:pPr>
                  <a:endParaRPr sz="900"/>
                </a:p>
              </p:txBody>
            </p:sp>
          </p:grpSp>
          <p:grpSp>
            <p:nvGrpSpPr>
              <p:cNvPr id="18" name="Group 8">
                <a:extLst>
                  <a:ext uri="{FF2B5EF4-FFF2-40B4-BE49-F238E27FC236}">
                    <a16:creationId xmlns:a16="http://schemas.microsoft.com/office/drawing/2014/main" id="{E0FF7B27-CCCC-E908-AE40-B663F3C7DD0E}"/>
                  </a:ext>
                </a:extLst>
              </p:cNvPr>
              <p:cNvGrpSpPr/>
              <p:nvPr/>
            </p:nvGrpSpPr>
            <p:grpSpPr>
              <a:xfrm>
                <a:off x="3967005" y="3760932"/>
                <a:ext cx="1183987" cy="1183987"/>
                <a:chOff x="0" y="0"/>
                <a:chExt cx="812800" cy="812800"/>
              </a:xfrm>
              <a:grpFill/>
            </p:grpSpPr>
            <p:sp>
              <p:nvSpPr>
                <p:cNvPr id="19" name="Freeform 9">
                  <a:extLst>
                    <a:ext uri="{FF2B5EF4-FFF2-40B4-BE49-F238E27FC236}">
                      <a16:creationId xmlns:a16="http://schemas.microsoft.com/office/drawing/2014/main" id="{AF588D59-29AA-83A6-E727-90EBC6BDBA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a:lstStyle/>
                <a:p>
                  <a:endParaRPr lang="es-ES" sz="900"/>
                </a:p>
              </p:txBody>
            </p:sp>
            <p:sp>
              <p:nvSpPr>
                <p:cNvPr id="20" name="TextBox 10">
                  <a:extLst>
                    <a:ext uri="{FF2B5EF4-FFF2-40B4-BE49-F238E27FC236}">
                      <a16:creationId xmlns:a16="http://schemas.microsoft.com/office/drawing/2014/main" id="{1214D4F2-8BC5-C8D3-3F7E-74B53AADA2E8}"/>
                    </a:ext>
                  </a:extLst>
                </p:cNvPr>
                <p:cNvSpPr txBox="1"/>
                <p:nvPr/>
              </p:nvSpPr>
              <p:spPr>
                <a:xfrm>
                  <a:off x="76200" y="19050"/>
                  <a:ext cx="660400" cy="717550"/>
                </a:xfrm>
                <a:prstGeom prst="rect">
                  <a:avLst/>
                </a:prstGeom>
                <a:noFill/>
                <a:ln>
                  <a:noFill/>
                </a:ln>
              </p:spPr>
              <p:txBody>
                <a:bodyPr lIns="22014" tIns="22014" rIns="22014" bIns="22014" rtlCol="0" anchor="ctr"/>
                <a:lstStyle/>
                <a:p>
                  <a:pPr algn="ctr">
                    <a:lnSpc>
                      <a:spcPts val="2057"/>
                    </a:lnSpc>
                    <a:spcBef>
                      <a:spcPct val="0"/>
                    </a:spcBef>
                  </a:pPr>
                  <a:endParaRPr sz="900"/>
                </a:p>
              </p:txBody>
            </p:sp>
          </p:grpSp>
        </p:grpSp>
        <p:sp>
          <p:nvSpPr>
            <p:cNvPr id="16" name="Marcador de contenido 32">
              <a:extLst>
                <a:ext uri="{FF2B5EF4-FFF2-40B4-BE49-F238E27FC236}">
                  <a16:creationId xmlns:a16="http://schemas.microsoft.com/office/drawing/2014/main" id="{B4BF9CD0-97F1-AB7E-7C7D-74EC193F6E91}"/>
                </a:ext>
              </a:extLst>
            </p:cNvPr>
            <p:cNvSpPr txBox="1">
              <a:spLocks/>
            </p:cNvSpPr>
            <p:nvPr/>
          </p:nvSpPr>
          <p:spPr>
            <a:xfrm>
              <a:off x="780683" y="4351781"/>
              <a:ext cx="2238014" cy="1910398"/>
            </a:xfrm>
            <a:prstGeom prst="rect">
              <a:avLst/>
            </a:prstGeom>
            <a:grpFill/>
            <a:ln>
              <a:noFill/>
            </a:ln>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panose="02000000000000000000" pitchFamily="2" charset="0"/>
                  <a:cs typeface="Roboto Bold" panose="02000000000000000000" pitchFamily="2" charset="0"/>
                </a:rPr>
                <a:t>Nuevo paradigma de computación. </a:t>
              </a:r>
            </a:p>
            <a:p>
              <a:pPr>
                <a:lnSpc>
                  <a:spcPct val="120000"/>
                </a:lnSpc>
              </a:pPr>
              <a:r>
                <a:rPr lang="es-ES" sz="2100" dirty="0">
                  <a:latin typeface="Malacitana-Sans"/>
                  <a:ea typeface="Roboto Bold" panose="02000000000000000000" pitchFamily="2" charset="0"/>
                  <a:cs typeface="Roboto Bold" panose="02000000000000000000" pitchFamily="2" charset="0"/>
                </a:rPr>
                <a:t>Integración entre los dos modelos.</a:t>
              </a:r>
            </a:p>
            <a:p>
              <a:pPr>
                <a:lnSpc>
                  <a:spcPct val="120000"/>
                </a:lnSpc>
              </a:pPr>
              <a:r>
                <a:rPr lang="es-ES" sz="2100" dirty="0">
                  <a:latin typeface="Malacitana-Sans"/>
                  <a:ea typeface="Roboto Bold" panose="02000000000000000000" pitchFamily="2" charset="0"/>
                  <a:cs typeface="Roboto Bold" panose="02000000000000000000" pitchFamily="2" charset="0"/>
                </a:rPr>
                <a:t>Aplicaciones híbridas.</a:t>
              </a:r>
            </a:p>
            <a:p>
              <a:endParaRPr lang="es-ES" sz="2100" dirty="0"/>
            </a:p>
          </p:txBody>
        </p:sp>
      </p:grpSp>
      <p:grpSp>
        <p:nvGrpSpPr>
          <p:cNvPr id="23" name="Grupo 118">
            <a:extLst>
              <a:ext uri="{FF2B5EF4-FFF2-40B4-BE49-F238E27FC236}">
                <a16:creationId xmlns:a16="http://schemas.microsoft.com/office/drawing/2014/main" id="{773FC024-A068-8237-E9C6-AF56011F3603}"/>
              </a:ext>
            </a:extLst>
          </p:cNvPr>
          <p:cNvGrpSpPr/>
          <p:nvPr/>
        </p:nvGrpSpPr>
        <p:grpSpPr>
          <a:xfrm>
            <a:off x="976396" y="1971336"/>
            <a:ext cx="646785" cy="634880"/>
            <a:chOff x="1301861" y="1485447"/>
            <a:chExt cx="862380" cy="846507"/>
          </a:xfrm>
        </p:grpSpPr>
        <p:sp>
          <p:nvSpPr>
            <p:cNvPr id="24" name="Freeform 53">
              <a:extLst>
                <a:ext uri="{FF2B5EF4-FFF2-40B4-BE49-F238E27FC236}">
                  <a16:creationId xmlns:a16="http://schemas.microsoft.com/office/drawing/2014/main" id="{2F38187B-13D2-3716-41CA-ED8CC58CA460}"/>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sz="1350"/>
            </a:p>
          </p:txBody>
        </p:sp>
        <p:grpSp>
          <p:nvGrpSpPr>
            <p:cNvPr id="25" name="Grupo 114">
              <a:extLst>
                <a:ext uri="{FF2B5EF4-FFF2-40B4-BE49-F238E27FC236}">
                  <a16:creationId xmlns:a16="http://schemas.microsoft.com/office/drawing/2014/main" id="{088E9C8B-4295-8B00-7F91-A30F28A68376}"/>
                </a:ext>
              </a:extLst>
            </p:cNvPr>
            <p:cNvGrpSpPr/>
            <p:nvPr/>
          </p:nvGrpSpPr>
          <p:grpSpPr>
            <a:xfrm>
              <a:off x="1301861" y="1496749"/>
              <a:ext cx="862380" cy="819648"/>
              <a:chOff x="3222925" y="2126782"/>
              <a:chExt cx="914400" cy="914400"/>
            </a:xfrm>
          </p:grpSpPr>
          <p:pic>
            <p:nvPicPr>
              <p:cNvPr id="26" name="Gráfico 111" descr="Procesador contorno">
                <a:extLst>
                  <a:ext uri="{FF2B5EF4-FFF2-40B4-BE49-F238E27FC236}">
                    <a16:creationId xmlns:a16="http://schemas.microsoft.com/office/drawing/2014/main" id="{A7044978-3E0D-AC76-17AF-B42BA0098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2925" y="2126782"/>
                <a:ext cx="914400" cy="914400"/>
              </a:xfrm>
              <a:prstGeom prst="rect">
                <a:avLst/>
              </a:prstGeom>
            </p:spPr>
          </p:pic>
          <p:pic>
            <p:nvPicPr>
              <p:cNvPr id="27" name="Gráfico 113" descr="Átomo con relleno sólido">
                <a:extLst>
                  <a:ext uri="{FF2B5EF4-FFF2-40B4-BE49-F238E27FC236}">
                    <a16:creationId xmlns:a16="http://schemas.microsoft.com/office/drawing/2014/main" id="{90496A51-1F6A-0470-3BCF-0785FB1E4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701" y="2438558"/>
                <a:ext cx="290847" cy="290847"/>
              </a:xfrm>
              <a:prstGeom prst="rect">
                <a:avLst/>
              </a:prstGeom>
            </p:spPr>
          </p:pic>
        </p:grpSp>
      </p:grpSp>
      <p:grpSp>
        <p:nvGrpSpPr>
          <p:cNvPr id="4" name="Grupo 63">
            <a:extLst>
              <a:ext uri="{FF2B5EF4-FFF2-40B4-BE49-F238E27FC236}">
                <a16:creationId xmlns:a16="http://schemas.microsoft.com/office/drawing/2014/main" id="{C865FFF3-9C93-941B-10B7-557D2E566967}"/>
              </a:ext>
            </a:extLst>
          </p:cNvPr>
          <p:cNvGrpSpPr/>
          <p:nvPr/>
        </p:nvGrpSpPr>
        <p:grpSpPr>
          <a:xfrm>
            <a:off x="2564173" y="3267264"/>
            <a:ext cx="1782412" cy="2215268"/>
            <a:chOff x="3416172" y="3260281"/>
            <a:chExt cx="2376549" cy="2953690"/>
          </a:xfrm>
          <a:solidFill>
            <a:schemeClr val="accent5">
              <a:lumMod val="20000"/>
              <a:lumOff val="80000"/>
            </a:schemeClr>
          </a:solidFill>
        </p:grpSpPr>
        <p:grpSp>
          <p:nvGrpSpPr>
            <p:cNvPr id="5" name="Grupo 49">
              <a:extLst>
                <a:ext uri="{FF2B5EF4-FFF2-40B4-BE49-F238E27FC236}">
                  <a16:creationId xmlns:a16="http://schemas.microsoft.com/office/drawing/2014/main" id="{FE553166-592E-D57D-835A-546056BB18B7}"/>
                </a:ext>
              </a:extLst>
            </p:cNvPr>
            <p:cNvGrpSpPr/>
            <p:nvPr/>
          </p:nvGrpSpPr>
          <p:grpSpPr>
            <a:xfrm>
              <a:off x="3416172" y="3260281"/>
              <a:ext cx="2376549" cy="2953690"/>
              <a:chOff x="701254" y="3357076"/>
              <a:chExt cx="2376549" cy="2953690"/>
            </a:xfrm>
            <a:grpFill/>
          </p:grpSpPr>
          <p:grpSp>
            <p:nvGrpSpPr>
              <p:cNvPr id="7" name="Grupo 50">
                <a:extLst>
                  <a:ext uri="{FF2B5EF4-FFF2-40B4-BE49-F238E27FC236}">
                    <a16:creationId xmlns:a16="http://schemas.microsoft.com/office/drawing/2014/main" id="{5E87CDDF-49D3-2881-77B9-B8F498D6B753}"/>
                  </a:ext>
                </a:extLst>
              </p:cNvPr>
              <p:cNvGrpSpPr/>
              <p:nvPr/>
            </p:nvGrpSpPr>
            <p:grpSpPr>
              <a:xfrm>
                <a:off x="701254" y="3357076"/>
                <a:ext cx="2376549" cy="2953690"/>
                <a:chOff x="3370724" y="3760932"/>
                <a:chExt cx="2376549" cy="2953690"/>
              </a:xfrm>
              <a:grpFill/>
            </p:grpSpPr>
            <p:grpSp>
              <p:nvGrpSpPr>
                <p:cNvPr id="10" name="Group 5">
                  <a:extLst>
                    <a:ext uri="{FF2B5EF4-FFF2-40B4-BE49-F238E27FC236}">
                      <a16:creationId xmlns:a16="http://schemas.microsoft.com/office/drawing/2014/main" id="{26D5467D-BBB7-3DDD-B379-EB5BD2434E3A}"/>
                    </a:ext>
                  </a:extLst>
                </p:cNvPr>
                <p:cNvGrpSpPr/>
                <p:nvPr/>
              </p:nvGrpSpPr>
              <p:grpSpPr>
                <a:xfrm>
                  <a:off x="3370724" y="4352926"/>
                  <a:ext cx="2376549" cy="2361696"/>
                  <a:chOff x="0" y="0"/>
                  <a:chExt cx="1279723" cy="1271725"/>
                </a:xfrm>
                <a:grpFill/>
              </p:grpSpPr>
              <p:sp>
                <p:nvSpPr>
                  <p:cNvPr id="28" name="Freeform 6">
                    <a:extLst>
                      <a:ext uri="{FF2B5EF4-FFF2-40B4-BE49-F238E27FC236}">
                        <a16:creationId xmlns:a16="http://schemas.microsoft.com/office/drawing/2014/main" id="{77E34691-BB31-5D71-F5C8-FAD77E2F476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txBody>
                  <a:bodyPr/>
                  <a:lstStyle/>
                  <a:p>
                    <a:endParaRPr lang="es-ES" sz="900"/>
                  </a:p>
                </p:txBody>
              </p:sp>
              <p:sp>
                <p:nvSpPr>
                  <p:cNvPr id="29" name="TextBox 7">
                    <a:extLst>
                      <a:ext uri="{FF2B5EF4-FFF2-40B4-BE49-F238E27FC236}">
                        <a16:creationId xmlns:a16="http://schemas.microsoft.com/office/drawing/2014/main" id="{1ED2251F-FBA0-B91F-103F-672D04A2C310}"/>
                      </a:ext>
                    </a:extLst>
                  </p:cNvPr>
                  <p:cNvSpPr txBox="1"/>
                  <p:nvPr/>
                </p:nvSpPr>
                <p:spPr>
                  <a:xfrm>
                    <a:off x="0" y="-57150"/>
                    <a:ext cx="1279723" cy="1328875"/>
                  </a:xfrm>
                  <a:prstGeom prst="rect">
                    <a:avLst/>
                  </a:prstGeom>
                  <a:grpFill/>
                </p:spPr>
                <p:txBody>
                  <a:bodyPr lIns="22014" tIns="22014" rIns="22014" bIns="22014" rtlCol="0" anchor="ctr"/>
                  <a:lstStyle/>
                  <a:p>
                    <a:pPr algn="ctr">
                      <a:lnSpc>
                        <a:spcPts val="2057"/>
                      </a:lnSpc>
                      <a:spcBef>
                        <a:spcPct val="0"/>
                      </a:spcBef>
                    </a:pPr>
                    <a:endParaRPr sz="900"/>
                  </a:p>
                </p:txBody>
              </p:sp>
            </p:grpSp>
            <p:grpSp>
              <p:nvGrpSpPr>
                <p:cNvPr id="11" name="Group 8">
                  <a:extLst>
                    <a:ext uri="{FF2B5EF4-FFF2-40B4-BE49-F238E27FC236}">
                      <a16:creationId xmlns:a16="http://schemas.microsoft.com/office/drawing/2014/main" id="{22C5DD63-4D83-6C94-AC15-D57784361F1A}"/>
                    </a:ext>
                  </a:extLst>
                </p:cNvPr>
                <p:cNvGrpSpPr/>
                <p:nvPr/>
              </p:nvGrpSpPr>
              <p:grpSpPr>
                <a:xfrm>
                  <a:off x="3967005" y="3760932"/>
                  <a:ext cx="1183987" cy="1183987"/>
                  <a:chOff x="0" y="0"/>
                  <a:chExt cx="812800" cy="812800"/>
                </a:xfrm>
                <a:grpFill/>
              </p:grpSpPr>
              <p:sp>
                <p:nvSpPr>
                  <p:cNvPr id="12" name="Freeform 9">
                    <a:extLst>
                      <a:ext uri="{FF2B5EF4-FFF2-40B4-BE49-F238E27FC236}">
                        <a16:creationId xmlns:a16="http://schemas.microsoft.com/office/drawing/2014/main" id="{98B89ED0-8226-BB19-85BD-0CADA3E46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s-ES" sz="900"/>
                  </a:p>
                </p:txBody>
              </p:sp>
              <p:sp>
                <p:nvSpPr>
                  <p:cNvPr id="13" name="TextBox 10">
                    <a:extLst>
                      <a:ext uri="{FF2B5EF4-FFF2-40B4-BE49-F238E27FC236}">
                        <a16:creationId xmlns:a16="http://schemas.microsoft.com/office/drawing/2014/main" id="{9D652AA0-EFD1-7A1F-F57A-C6DFD9CBF735}"/>
                      </a:ext>
                    </a:extLst>
                  </p:cNvPr>
                  <p:cNvSpPr txBox="1"/>
                  <p:nvPr/>
                </p:nvSpPr>
                <p:spPr>
                  <a:xfrm>
                    <a:off x="76200" y="19050"/>
                    <a:ext cx="660400" cy="717550"/>
                  </a:xfrm>
                  <a:prstGeom prst="rect">
                    <a:avLst/>
                  </a:prstGeom>
                  <a:noFill/>
                </p:spPr>
                <p:txBody>
                  <a:bodyPr lIns="22014" tIns="22014" rIns="22014" bIns="22014" rtlCol="0" anchor="ctr"/>
                  <a:lstStyle/>
                  <a:p>
                    <a:pPr algn="ctr">
                      <a:lnSpc>
                        <a:spcPts val="2057"/>
                      </a:lnSpc>
                      <a:spcBef>
                        <a:spcPct val="0"/>
                      </a:spcBef>
                    </a:pPr>
                    <a:endParaRPr sz="900"/>
                  </a:p>
                </p:txBody>
              </p:sp>
            </p:grpSp>
          </p:grpSp>
          <p:sp>
            <p:nvSpPr>
              <p:cNvPr id="8" name="Marcador de contenido 32">
                <a:extLst>
                  <a:ext uri="{FF2B5EF4-FFF2-40B4-BE49-F238E27FC236}">
                    <a16:creationId xmlns:a16="http://schemas.microsoft.com/office/drawing/2014/main" id="{6D00330A-4A36-8A6C-F0AA-BC3BD6943025}"/>
                  </a:ext>
                </a:extLst>
              </p:cNvPr>
              <p:cNvSpPr txBox="1">
                <a:spLocks/>
              </p:cNvSpPr>
              <p:nvPr/>
            </p:nvSpPr>
            <p:spPr>
              <a:xfrm>
                <a:off x="770520" y="4400368"/>
                <a:ext cx="2238015" cy="1910398"/>
              </a:xfrm>
              <a:prstGeom prst="rect">
                <a:avLst/>
              </a:prstGeom>
              <a:grp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6" name="Marcador de contenido 32">
              <a:extLst>
                <a:ext uri="{FF2B5EF4-FFF2-40B4-BE49-F238E27FC236}">
                  <a16:creationId xmlns:a16="http://schemas.microsoft.com/office/drawing/2014/main" id="{8DB1FA88-780D-00BF-AED7-A01D0F10709E}"/>
                </a:ext>
              </a:extLst>
            </p:cNvPr>
            <p:cNvSpPr txBox="1">
              <a:spLocks/>
            </p:cNvSpPr>
            <p:nvPr/>
          </p:nvSpPr>
          <p:spPr>
            <a:xfrm>
              <a:off x="3520072" y="4340990"/>
              <a:ext cx="2238014" cy="1651517"/>
            </a:xfrm>
            <a:prstGeom prst="rect">
              <a:avLst/>
            </a:prstGeom>
            <a:grpFill/>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a:rPr>
                <a:t>Sistema evaluador.</a:t>
              </a:r>
            </a:p>
            <a:p>
              <a:pPr>
                <a:lnSpc>
                  <a:spcPct val="120000"/>
                </a:lnSpc>
              </a:pPr>
              <a:r>
                <a:rPr lang="es-ES" sz="2100" dirty="0">
                  <a:latin typeface="Malacitana-Sans"/>
                  <a:ea typeface="Roboto Bold"/>
                </a:rPr>
                <a:t>Especificación de la aplicación.</a:t>
              </a:r>
            </a:p>
            <a:p>
              <a:pPr>
                <a:lnSpc>
                  <a:spcPct val="120000"/>
                </a:lnSpc>
              </a:pPr>
              <a:r>
                <a:rPr lang="es-ES" sz="2100" dirty="0">
                  <a:latin typeface="Malacitana-Sans"/>
                  <a:ea typeface="Roboto Bold"/>
                </a:rPr>
                <a:t>Salida despliegue óptimo.</a:t>
              </a:r>
            </a:p>
            <a:p>
              <a:endParaRPr lang="es-ES" sz="2100" dirty="0">
                <a:solidFill>
                  <a:schemeClr val="bg1"/>
                </a:solidFill>
                <a:latin typeface="Roboto Bold"/>
                <a:ea typeface="Roboto Bold"/>
              </a:endParaRPr>
            </a:p>
          </p:txBody>
        </p:sp>
      </p:grpSp>
      <p:grpSp>
        <p:nvGrpSpPr>
          <p:cNvPr id="30" name="Grupo 103">
            <a:extLst>
              <a:ext uri="{FF2B5EF4-FFF2-40B4-BE49-F238E27FC236}">
                <a16:creationId xmlns:a16="http://schemas.microsoft.com/office/drawing/2014/main" id="{47AE9793-D2B0-BBB6-9351-127E0454AFF9}"/>
              </a:ext>
            </a:extLst>
          </p:cNvPr>
          <p:cNvGrpSpPr/>
          <p:nvPr/>
        </p:nvGrpSpPr>
        <p:grpSpPr>
          <a:xfrm>
            <a:off x="3146733" y="3336258"/>
            <a:ext cx="621466" cy="634880"/>
            <a:chOff x="5955164" y="4491871"/>
            <a:chExt cx="828621" cy="846507"/>
          </a:xfrm>
          <a:solidFill>
            <a:schemeClr val="bg1"/>
          </a:solidFill>
        </p:grpSpPr>
        <p:sp>
          <p:nvSpPr>
            <p:cNvPr id="31" name="Freeform 53">
              <a:extLst>
                <a:ext uri="{FF2B5EF4-FFF2-40B4-BE49-F238E27FC236}">
                  <a16:creationId xmlns:a16="http://schemas.microsoft.com/office/drawing/2014/main" id="{83E9D034-F159-BAD2-198B-62BABDC7609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grpFill/>
          </p:spPr>
          <p:txBody>
            <a:bodyPr/>
            <a:lstStyle/>
            <a:p>
              <a:pPr algn="ctr"/>
              <a:endParaRPr lang="es-ES" sz="1350"/>
            </a:p>
          </p:txBody>
        </p:sp>
        <p:pic>
          <p:nvPicPr>
            <p:cNvPr id="32" name="Gráfico 102" descr="Flujo de trabajo contorno">
              <a:extLst>
                <a:ext uri="{FF2B5EF4-FFF2-40B4-BE49-F238E27FC236}">
                  <a16:creationId xmlns:a16="http://schemas.microsoft.com/office/drawing/2014/main" id="{C6A879ED-A446-8239-0F2E-9F9061F3D1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3949" y="4594951"/>
              <a:ext cx="611049" cy="611049"/>
            </a:xfrm>
            <a:prstGeom prst="rect">
              <a:avLst/>
            </a:prstGeom>
          </p:spPr>
        </p:pic>
      </p:grpSp>
    </p:spTree>
    <p:extLst>
      <p:ext uri="{BB962C8B-B14F-4D97-AF65-F5344CB8AC3E}">
        <p14:creationId xmlns:p14="http://schemas.microsoft.com/office/powerpoint/2010/main" val="1267727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Conclusiones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76</a:t>
            </a:fld>
            <a:endParaRPr lang="es-ES"/>
          </a:p>
        </p:txBody>
      </p:sp>
      <p:grpSp>
        <p:nvGrpSpPr>
          <p:cNvPr id="14" name="Grupo 46">
            <a:extLst>
              <a:ext uri="{FF2B5EF4-FFF2-40B4-BE49-F238E27FC236}">
                <a16:creationId xmlns:a16="http://schemas.microsoft.com/office/drawing/2014/main" id="{66CEAF04-9A64-7F6F-CCE6-97236F4A899D}"/>
              </a:ext>
            </a:extLst>
          </p:cNvPr>
          <p:cNvGrpSpPr/>
          <p:nvPr/>
        </p:nvGrpSpPr>
        <p:grpSpPr>
          <a:xfrm>
            <a:off x="408584" y="1912897"/>
            <a:ext cx="1782412" cy="2215268"/>
            <a:chOff x="701254" y="3357076"/>
            <a:chExt cx="2376549" cy="2953690"/>
          </a:xfrm>
          <a:solidFill>
            <a:schemeClr val="accent5">
              <a:lumMod val="20000"/>
              <a:lumOff val="80000"/>
            </a:schemeClr>
          </a:solidFill>
        </p:grpSpPr>
        <p:grpSp>
          <p:nvGrpSpPr>
            <p:cNvPr id="15" name="Grupo 45">
              <a:extLst>
                <a:ext uri="{FF2B5EF4-FFF2-40B4-BE49-F238E27FC236}">
                  <a16:creationId xmlns:a16="http://schemas.microsoft.com/office/drawing/2014/main" id="{957F707B-A0F3-355E-8564-3B25494FD6D7}"/>
                </a:ext>
              </a:extLst>
            </p:cNvPr>
            <p:cNvGrpSpPr/>
            <p:nvPr/>
          </p:nvGrpSpPr>
          <p:grpSpPr>
            <a:xfrm>
              <a:off x="701254" y="3357076"/>
              <a:ext cx="2376549" cy="2953690"/>
              <a:chOff x="3370724" y="3760932"/>
              <a:chExt cx="2376549" cy="2953690"/>
            </a:xfrm>
            <a:grpFill/>
          </p:grpSpPr>
          <p:grpSp>
            <p:nvGrpSpPr>
              <p:cNvPr id="17" name="Group 5">
                <a:extLst>
                  <a:ext uri="{FF2B5EF4-FFF2-40B4-BE49-F238E27FC236}">
                    <a16:creationId xmlns:a16="http://schemas.microsoft.com/office/drawing/2014/main" id="{0F2392CE-7F05-E10A-EAD3-C4717E4B7EC3}"/>
                  </a:ext>
                </a:extLst>
              </p:cNvPr>
              <p:cNvGrpSpPr/>
              <p:nvPr/>
            </p:nvGrpSpPr>
            <p:grpSpPr>
              <a:xfrm>
                <a:off x="3370724" y="4352926"/>
                <a:ext cx="2376549" cy="2361696"/>
                <a:chOff x="0" y="0"/>
                <a:chExt cx="1279723" cy="1271725"/>
              </a:xfrm>
              <a:grpFill/>
            </p:grpSpPr>
            <p:sp>
              <p:nvSpPr>
                <p:cNvPr id="21" name="Freeform 6">
                  <a:extLst>
                    <a:ext uri="{FF2B5EF4-FFF2-40B4-BE49-F238E27FC236}">
                      <a16:creationId xmlns:a16="http://schemas.microsoft.com/office/drawing/2014/main" id="{C447E035-70A7-7B82-E173-E6C8D798832F}"/>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a:ln>
                  <a:noFill/>
                </a:ln>
              </p:spPr>
              <p:txBody>
                <a:bodyPr/>
                <a:lstStyle/>
                <a:p>
                  <a:endParaRPr lang="es-ES" sz="900"/>
                </a:p>
              </p:txBody>
            </p:sp>
            <p:sp>
              <p:nvSpPr>
                <p:cNvPr id="22" name="TextBox 7">
                  <a:extLst>
                    <a:ext uri="{FF2B5EF4-FFF2-40B4-BE49-F238E27FC236}">
                      <a16:creationId xmlns:a16="http://schemas.microsoft.com/office/drawing/2014/main" id="{A2AEB8A4-FB30-85DE-74D7-1890BA571317}"/>
                    </a:ext>
                  </a:extLst>
                </p:cNvPr>
                <p:cNvSpPr txBox="1"/>
                <p:nvPr/>
              </p:nvSpPr>
              <p:spPr>
                <a:xfrm>
                  <a:off x="0" y="-57150"/>
                  <a:ext cx="1279723" cy="1328875"/>
                </a:xfrm>
                <a:prstGeom prst="rect">
                  <a:avLst/>
                </a:prstGeom>
                <a:grpFill/>
                <a:ln>
                  <a:noFill/>
                </a:ln>
              </p:spPr>
              <p:txBody>
                <a:bodyPr lIns="22014" tIns="22014" rIns="22014" bIns="22014" rtlCol="0" anchor="ctr"/>
                <a:lstStyle/>
                <a:p>
                  <a:pPr algn="ctr">
                    <a:lnSpc>
                      <a:spcPts val="2057"/>
                    </a:lnSpc>
                    <a:spcBef>
                      <a:spcPct val="0"/>
                    </a:spcBef>
                  </a:pPr>
                  <a:endParaRPr sz="900"/>
                </a:p>
              </p:txBody>
            </p:sp>
          </p:grpSp>
          <p:grpSp>
            <p:nvGrpSpPr>
              <p:cNvPr id="18" name="Group 8">
                <a:extLst>
                  <a:ext uri="{FF2B5EF4-FFF2-40B4-BE49-F238E27FC236}">
                    <a16:creationId xmlns:a16="http://schemas.microsoft.com/office/drawing/2014/main" id="{E0FF7B27-CCCC-E908-AE40-B663F3C7DD0E}"/>
                  </a:ext>
                </a:extLst>
              </p:cNvPr>
              <p:cNvGrpSpPr/>
              <p:nvPr/>
            </p:nvGrpSpPr>
            <p:grpSpPr>
              <a:xfrm>
                <a:off x="3967005" y="3760932"/>
                <a:ext cx="1183987" cy="1183987"/>
                <a:chOff x="0" y="0"/>
                <a:chExt cx="812800" cy="812800"/>
              </a:xfrm>
              <a:grpFill/>
            </p:grpSpPr>
            <p:sp>
              <p:nvSpPr>
                <p:cNvPr id="19" name="Freeform 9">
                  <a:extLst>
                    <a:ext uri="{FF2B5EF4-FFF2-40B4-BE49-F238E27FC236}">
                      <a16:creationId xmlns:a16="http://schemas.microsoft.com/office/drawing/2014/main" id="{AF588D59-29AA-83A6-E727-90EBC6BDBA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a:lstStyle/>
                <a:p>
                  <a:endParaRPr lang="es-ES" sz="900"/>
                </a:p>
              </p:txBody>
            </p:sp>
            <p:sp>
              <p:nvSpPr>
                <p:cNvPr id="20" name="TextBox 10">
                  <a:extLst>
                    <a:ext uri="{FF2B5EF4-FFF2-40B4-BE49-F238E27FC236}">
                      <a16:creationId xmlns:a16="http://schemas.microsoft.com/office/drawing/2014/main" id="{1214D4F2-8BC5-C8D3-3F7E-74B53AADA2E8}"/>
                    </a:ext>
                  </a:extLst>
                </p:cNvPr>
                <p:cNvSpPr txBox="1"/>
                <p:nvPr/>
              </p:nvSpPr>
              <p:spPr>
                <a:xfrm>
                  <a:off x="76200" y="19050"/>
                  <a:ext cx="660400" cy="717550"/>
                </a:xfrm>
                <a:prstGeom prst="rect">
                  <a:avLst/>
                </a:prstGeom>
                <a:noFill/>
                <a:ln>
                  <a:noFill/>
                </a:ln>
              </p:spPr>
              <p:txBody>
                <a:bodyPr lIns="22014" tIns="22014" rIns="22014" bIns="22014" rtlCol="0" anchor="ctr"/>
                <a:lstStyle/>
                <a:p>
                  <a:pPr algn="ctr">
                    <a:lnSpc>
                      <a:spcPts val="2057"/>
                    </a:lnSpc>
                    <a:spcBef>
                      <a:spcPct val="0"/>
                    </a:spcBef>
                  </a:pPr>
                  <a:endParaRPr sz="900"/>
                </a:p>
              </p:txBody>
            </p:sp>
          </p:grpSp>
        </p:grpSp>
        <p:sp>
          <p:nvSpPr>
            <p:cNvPr id="16" name="Marcador de contenido 32">
              <a:extLst>
                <a:ext uri="{FF2B5EF4-FFF2-40B4-BE49-F238E27FC236}">
                  <a16:creationId xmlns:a16="http://schemas.microsoft.com/office/drawing/2014/main" id="{B4BF9CD0-97F1-AB7E-7C7D-74EC193F6E91}"/>
                </a:ext>
              </a:extLst>
            </p:cNvPr>
            <p:cNvSpPr txBox="1">
              <a:spLocks/>
            </p:cNvSpPr>
            <p:nvPr/>
          </p:nvSpPr>
          <p:spPr>
            <a:xfrm>
              <a:off x="780683" y="4351781"/>
              <a:ext cx="2238014" cy="1910398"/>
            </a:xfrm>
            <a:prstGeom prst="rect">
              <a:avLst/>
            </a:prstGeom>
            <a:grpFill/>
            <a:ln>
              <a:noFill/>
            </a:ln>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panose="02000000000000000000" pitchFamily="2" charset="0"/>
                  <a:cs typeface="Roboto Bold" panose="02000000000000000000" pitchFamily="2" charset="0"/>
                </a:rPr>
                <a:t>Nuevo paradigma de computación. </a:t>
              </a:r>
            </a:p>
            <a:p>
              <a:pPr>
                <a:lnSpc>
                  <a:spcPct val="120000"/>
                </a:lnSpc>
              </a:pPr>
              <a:r>
                <a:rPr lang="es-ES" sz="2100" dirty="0">
                  <a:latin typeface="Malacitana-Sans"/>
                  <a:ea typeface="Roboto Bold" panose="02000000000000000000" pitchFamily="2" charset="0"/>
                  <a:cs typeface="Roboto Bold" panose="02000000000000000000" pitchFamily="2" charset="0"/>
                </a:rPr>
                <a:t>Integración entre los dos modelos.</a:t>
              </a:r>
            </a:p>
            <a:p>
              <a:pPr>
                <a:lnSpc>
                  <a:spcPct val="120000"/>
                </a:lnSpc>
              </a:pPr>
              <a:r>
                <a:rPr lang="es-ES" sz="2100" dirty="0">
                  <a:latin typeface="Malacitana-Sans"/>
                  <a:ea typeface="Roboto Bold" panose="02000000000000000000" pitchFamily="2" charset="0"/>
                  <a:cs typeface="Roboto Bold" panose="02000000000000000000" pitchFamily="2" charset="0"/>
                </a:rPr>
                <a:t>Aplicaciones híbridas.</a:t>
              </a:r>
            </a:p>
            <a:p>
              <a:endParaRPr lang="es-ES" sz="2100" dirty="0"/>
            </a:p>
          </p:txBody>
        </p:sp>
      </p:grpSp>
      <p:grpSp>
        <p:nvGrpSpPr>
          <p:cNvPr id="23" name="Grupo 118">
            <a:extLst>
              <a:ext uri="{FF2B5EF4-FFF2-40B4-BE49-F238E27FC236}">
                <a16:creationId xmlns:a16="http://schemas.microsoft.com/office/drawing/2014/main" id="{773FC024-A068-8237-E9C6-AF56011F3603}"/>
              </a:ext>
            </a:extLst>
          </p:cNvPr>
          <p:cNvGrpSpPr/>
          <p:nvPr/>
        </p:nvGrpSpPr>
        <p:grpSpPr>
          <a:xfrm>
            <a:off x="976396" y="1971336"/>
            <a:ext cx="646785" cy="634880"/>
            <a:chOff x="1301861" y="1485447"/>
            <a:chExt cx="862380" cy="846507"/>
          </a:xfrm>
        </p:grpSpPr>
        <p:sp>
          <p:nvSpPr>
            <p:cNvPr id="24" name="Freeform 53">
              <a:extLst>
                <a:ext uri="{FF2B5EF4-FFF2-40B4-BE49-F238E27FC236}">
                  <a16:creationId xmlns:a16="http://schemas.microsoft.com/office/drawing/2014/main" id="{2F38187B-13D2-3716-41CA-ED8CC58CA460}"/>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sz="1350"/>
            </a:p>
          </p:txBody>
        </p:sp>
        <p:grpSp>
          <p:nvGrpSpPr>
            <p:cNvPr id="25" name="Grupo 114">
              <a:extLst>
                <a:ext uri="{FF2B5EF4-FFF2-40B4-BE49-F238E27FC236}">
                  <a16:creationId xmlns:a16="http://schemas.microsoft.com/office/drawing/2014/main" id="{088E9C8B-4295-8B00-7F91-A30F28A68376}"/>
                </a:ext>
              </a:extLst>
            </p:cNvPr>
            <p:cNvGrpSpPr/>
            <p:nvPr/>
          </p:nvGrpSpPr>
          <p:grpSpPr>
            <a:xfrm>
              <a:off x="1301861" y="1496749"/>
              <a:ext cx="862380" cy="819648"/>
              <a:chOff x="3222925" y="2126782"/>
              <a:chExt cx="914400" cy="914400"/>
            </a:xfrm>
          </p:grpSpPr>
          <p:pic>
            <p:nvPicPr>
              <p:cNvPr id="26" name="Gráfico 111" descr="Procesador contorno">
                <a:extLst>
                  <a:ext uri="{FF2B5EF4-FFF2-40B4-BE49-F238E27FC236}">
                    <a16:creationId xmlns:a16="http://schemas.microsoft.com/office/drawing/2014/main" id="{A7044978-3E0D-AC76-17AF-B42BA0098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2925" y="2126782"/>
                <a:ext cx="914400" cy="914400"/>
              </a:xfrm>
              <a:prstGeom prst="rect">
                <a:avLst/>
              </a:prstGeom>
            </p:spPr>
          </p:pic>
          <p:pic>
            <p:nvPicPr>
              <p:cNvPr id="27" name="Gráfico 113" descr="Átomo con relleno sólido">
                <a:extLst>
                  <a:ext uri="{FF2B5EF4-FFF2-40B4-BE49-F238E27FC236}">
                    <a16:creationId xmlns:a16="http://schemas.microsoft.com/office/drawing/2014/main" id="{90496A51-1F6A-0470-3BCF-0785FB1E4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701" y="2438558"/>
                <a:ext cx="290847" cy="290847"/>
              </a:xfrm>
              <a:prstGeom prst="rect">
                <a:avLst/>
              </a:prstGeom>
            </p:spPr>
          </p:pic>
        </p:grpSp>
      </p:grpSp>
      <p:grpSp>
        <p:nvGrpSpPr>
          <p:cNvPr id="4" name="Grupo 63">
            <a:extLst>
              <a:ext uri="{FF2B5EF4-FFF2-40B4-BE49-F238E27FC236}">
                <a16:creationId xmlns:a16="http://schemas.microsoft.com/office/drawing/2014/main" id="{C865FFF3-9C93-941B-10B7-557D2E566967}"/>
              </a:ext>
            </a:extLst>
          </p:cNvPr>
          <p:cNvGrpSpPr/>
          <p:nvPr/>
        </p:nvGrpSpPr>
        <p:grpSpPr>
          <a:xfrm>
            <a:off x="2564173" y="3267264"/>
            <a:ext cx="1782412" cy="2215268"/>
            <a:chOff x="3416172" y="3260281"/>
            <a:chExt cx="2376549" cy="2953690"/>
          </a:xfrm>
          <a:solidFill>
            <a:schemeClr val="accent5">
              <a:lumMod val="20000"/>
              <a:lumOff val="80000"/>
            </a:schemeClr>
          </a:solidFill>
        </p:grpSpPr>
        <p:grpSp>
          <p:nvGrpSpPr>
            <p:cNvPr id="5" name="Grupo 49">
              <a:extLst>
                <a:ext uri="{FF2B5EF4-FFF2-40B4-BE49-F238E27FC236}">
                  <a16:creationId xmlns:a16="http://schemas.microsoft.com/office/drawing/2014/main" id="{FE553166-592E-D57D-835A-546056BB18B7}"/>
                </a:ext>
              </a:extLst>
            </p:cNvPr>
            <p:cNvGrpSpPr/>
            <p:nvPr/>
          </p:nvGrpSpPr>
          <p:grpSpPr>
            <a:xfrm>
              <a:off x="3416172" y="3260281"/>
              <a:ext cx="2376549" cy="2953690"/>
              <a:chOff x="701254" y="3357076"/>
              <a:chExt cx="2376549" cy="2953690"/>
            </a:xfrm>
            <a:grpFill/>
          </p:grpSpPr>
          <p:grpSp>
            <p:nvGrpSpPr>
              <p:cNvPr id="7" name="Grupo 50">
                <a:extLst>
                  <a:ext uri="{FF2B5EF4-FFF2-40B4-BE49-F238E27FC236}">
                    <a16:creationId xmlns:a16="http://schemas.microsoft.com/office/drawing/2014/main" id="{5E87CDDF-49D3-2881-77B9-B8F498D6B753}"/>
                  </a:ext>
                </a:extLst>
              </p:cNvPr>
              <p:cNvGrpSpPr/>
              <p:nvPr/>
            </p:nvGrpSpPr>
            <p:grpSpPr>
              <a:xfrm>
                <a:off x="701254" y="3357076"/>
                <a:ext cx="2376549" cy="2953690"/>
                <a:chOff x="3370724" y="3760932"/>
                <a:chExt cx="2376549" cy="2953690"/>
              </a:xfrm>
              <a:grpFill/>
            </p:grpSpPr>
            <p:grpSp>
              <p:nvGrpSpPr>
                <p:cNvPr id="10" name="Group 5">
                  <a:extLst>
                    <a:ext uri="{FF2B5EF4-FFF2-40B4-BE49-F238E27FC236}">
                      <a16:creationId xmlns:a16="http://schemas.microsoft.com/office/drawing/2014/main" id="{26D5467D-BBB7-3DDD-B379-EB5BD2434E3A}"/>
                    </a:ext>
                  </a:extLst>
                </p:cNvPr>
                <p:cNvGrpSpPr/>
                <p:nvPr/>
              </p:nvGrpSpPr>
              <p:grpSpPr>
                <a:xfrm>
                  <a:off x="3370724" y="4352926"/>
                  <a:ext cx="2376549" cy="2361696"/>
                  <a:chOff x="0" y="0"/>
                  <a:chExt cx="1279723" cy="1271725"/>
                </a:xfrm>
                <a:grpFill/>
              </p:grpSpPr>
              <p:sp>
                <p:nvSpPr>
                  <p:cNvPr id="28" name="Freeform 6">
                    <a:extLst>
                      <a:ext uri="{FF2B5EF4-FFF2-40B4-BE49-F238E27FC236}">
                        <a16:creationId xmlns:a16="http://schemas.microsoft.com/office/drawing/2014/main" id="{77E34691-BB31-5D71-F5C8-FAD77E2F476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txBody>
                  <a:bodyPr/>
                  <a:lstStyle/>
                  <a:p>
                    <a:endParaRPr lang="es-ES" sz="900"/>
                  </a:p>
                </p:txBody>
              </p:sp>
              <p:sp>
                <p:nvSpPr>
                  <p:cNvPr id="29" name="TextBox 7">
                    <a:extLst>
                      <a:ext uri="{FF2B5EF4-FFF2-40B4-BE49-F238E27FC236}">
                        <a16:creationId xmlns:a16="http://schemas.microsoft.com/office/drawing/2014/main" id="{1ED2251F-FBA0-B91F-103F-672D04A2C310}"/>
                      </a:ext>
                    </a:extLst>
                  </p:cNvPr>
                  <p:cNvSpPr txBox="1"/>
                  <p:nvPr/>
                </p:nvSpPr>
                <p:spPr>
                  <a:xfrm>
                    <a:off x="0" y="-57150"/>
                    <a:ext cx="1279723" cy="1328875"/>
                  </a:xfrm>
                  <a:prstGeom prst="rect">
                    <a:avLst/>
                  </a:prstGeom>
                  <a:grpFill/>
                </p:spPr>
                <p:txBody>
                  <a:bodyPr lIns="22014" tIns="22014" rIns="22014" bIns="22014" rtlCol="0" anchor="ctr"/>
                  <a:lstStyle/>
                  <a:p>
                    <a:pPr algn="ctr">
                      <a:lnSpc>
                        <a:spcPts val="2057"/>
                      </a:lnSpc>
                      <a:spcBef>
                        <a:spcPct val="0"/>
                      </a:spcBef>
                    </a:pPr>
                    <a:endParaRPr sz="900"/>
                  </a:p>
                </p:txBody>
              </p:sp>
            </p:grpSp>
            <p:grpSp>
              <p:nvGrpSpPr>
                <p:cNvPr id="11" name="Group 8">
                  <a:extLst>
                    <a:ext uri="{FF2B5EF4-FFF2-40B4-BE49-F238E27FC236}">
                      <a16:creationId xmlns:a16="http://schemas.microsoft.com/office/drawing/2014/main" id="{22C5DD63-4D83-6C94-AC15-D57784361F1A}"/>
                    </a:ext>
                  </a:extLst>
                </p:cNvPr>
                <p:cNvGrpSpPr/>
                <p:nvPr/>
              </p:nvGrpSpPr>
              <p:grpSpPr>
                <a:xfrm>
                  <a:off x="3967005" y="3760932"/>
                  <a:ext cx="1183987" cy="1183987"/>
                  <a:chOff x="0" y="0"/>
                  <a:chExt cx="812800" cy="812800"/>
                </a:xfrm>
                <a:grpFill/>
              </p:grpSpPr>
              <p:sp>
                <p:nvSpPr>
                  <p:cNvPr id="12" name="Freeform 9">
                    <a:extLst>
                      <a:ext uri="{FF2B5EF4-FFF2-40B4-BE49-F238E27FC236}">
                        <a16:creationId xmlns:a16="http://schemas.microsoft.com/office/drawing/2014/main" id="{98B89ED0-8226-BB19-85BD-0CADA3E46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s-ES" sz="900"/>
                  </a:p>
                </p:txBody>
              </p:sp>
              <p:sp>
                <p:nvSpPr>
                  <p:cNvPr id="13" name="TextBox 10">
                    <a:extLst>
                      <a:ext uri="{FF2B5EF4-FFF2-40B4-BE49-F238E27FC236}">
                        <a16:creationId xmlns:a16="http://schemas.microsoft.com/office/drawing/2014/main" id="{9D652AA0-EFD1-7A1F-F57A-C6DFD9CBF735}"/>
                      </a:ext>
                    </a:extLst>
                  </p:cNvPr>
                  <p:cNvSpPr txBox="1"/>
                  <p:nvPr/>
                </p:nvSpPr>
                <p:spPr>
                  <a:xfrm>
                    <a:off x="76200" y="19050"/>
                    <a:ext cx="660400" cy="717550"/>
                  </a:xfrm>
                  <a:prstGeom prst="rect">
                    <a:avLst/>
                  </a:prstGeom>
                  <a:noFill/>
                </p:spPr>
                <p:txBody>
                  <a:bodyPr lIns="22014" tIns="22014" rIns="22014" bIns="22014" rtlCol="0" anchor="ctr"/>
                  <a:lstStyle/>
                  <a:p>
                    <a:pPr algn="ctr">
                      <a:lnSpc>
                        <a:spcPts val="2057"/>
                      </a:lnSpc>
                      <a:spcBef>
                        <a:spcPct val="0"/>
                      </a:spcBef>
                    </a:pPr>
                    <a:endParaRPr sz="900"/>
                  </a:p>
                </p:txBody>
              </p:sp>
            </p:grpSp>
          </p:grpSp>
          <p:sp>
            <p:nvSpPr>
              <p:cNvPr id="8" name="Marcador de contenido 32">
                <a:extLst>
                  <a:ext uri="{FF2B5EF4-FFF2-40B4-BE49-F238E27FC236}">
                    <a16:creationId xmlns:a16="http://schemas.microsoft.com/office/drawing/2014/main" id="{6D00330A-4A36-8A6C-F0AA-BC3BD6943025}"/>
                  </a:ext>
                </a:extLst>
              </p:cNvPr>
              <p:cNvSpPr txBox="1">
                <a:spLocks/>
              </p:cNvSpPr>
              <p:nvPr/>
            </p:nvSpPr>
            <p:spPr>
              <a:xfrm>
                <a:off x="770520" y="4400368"/>
                <a:ext cx="2238015" cy="1910398"/>
              </a:xfrm>
              <a:prstGeom prst="rect">
                <a:avLst/>
              </a:prstGeom>
              <a:grp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6" name="Marcador de contenido 32">
              <a:extLst>
                <a:ext uri="{FF2B5EF4-FFF2-40B4-BE49-F238E27FC236}">
                  <a16:creationId xmlns:a16="http://schemas.microsoft.com/office/drawing/2014/main" id="{8DB1FA88-780D-00BF-AED7-A01D0F10709E}"/>
                </a:ext>
              </a:extLst>
            </p:cNvPr>
            <p:cNvSpPr txBox="1">
              <a:spLocks/>
            </p:cNvSpPr>
            <p:nvPr/>
          </p:nvSpPr>
          <p:spPr>
            <a:xfrm>
              <a:off x="3520072" y="4340990"/>
              <a:ext cx="2238014" cy="1651517"/>
            </a:xfrm>
            <a:prstGeom prst="rect">
              <a:avLst/>
            </a:prstGeom>
            <a:grpFill/>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a:rPr>
                <a:t>Sistema evaluador.</a:t>
              </a:r>
            </a:p>
            <a:p>
              <a:pPr>
                <a:lnSpc>
                  <a:spcPct val="120000"/>
                </a:lnSpc>
              </a:pPr>
              <a:r>
                <a:rPr lang="es-ES" sz="2100" dirty="0">
                  <a:latin typeface="Malacitana-Sans"/>
                  <a:ea typeface="Roboto Bold"/>
                </a:rPr>
                <a:t>Especificación de la aplicación.</a:t>
              </a:r>
            </a:p>
            <a:p>
              <a:pPr>
                <a:lnSpc>
                  <a:spcPct val="120000"/>
                </a:lnSpc>
              </a:pPr>
              <a:r>
                <a:rPr lang="es-ES" sz="2100" dirty="0">
                  <a:latin typeface="Malacitana-Sans"/>
                  <a:ea typeface="Roboto Bold"/>
                </a:rPr>
                <a:t>Salida despliegue óptimo.</a:t>
              </a:r>
            </a:p>
            <a:p>
              <a:endParaRPr lang="es-ES" sz="2100" dirty="0">
                <a:solidFill>
                  <a:schemeClr val="bg1"/>
                </a:solidFill>
                <a:latin typeface="Roboto Bold"/>
                <a:ea typeface="Roboto Bold"/>
              </a:endParaRPr>
            </a:p>
          </p:txBody>
        </p:sp>
      </p:grpSp>
      <p:grpSp>
        <p:nvGrpSpPr>
          <p:cNvPr id="30" name="Grupo 103">
            <a:extLst>
              <a:ext uri="{FF2B5EF4-FFF2-40B4-BE49-F238E27FC236}">
                <a16:creationId xmlns:a16="http://schemas.microsoft.com/office/drawing/2014/main" id="{47AE9793-D2B0-BBB6-9351-127E0454AFF9}"/>
              </a:ext>
            </a:extLst>
          </p:cNvPr>
          <p:cNvGrpSpPr/>
          <p:nvPr/>
        </p:nvGrpSpPr>
        <p:grpSpPr>
          <a:xfrm>
            <a:off x="3146733" y="3336258"/>
            <a:ext cx="621466" cy="634880"/>
            <a:chOff x="5955164" y="4491871"/>
            <a:chExt cx="828621" cy="846507"/>
          </a:xfrm>
          <a:solidFill>
            <a:schemeClr val="bg1"/>
          </a:solidFill>
        </p:grpSpPr>
        <p:sp>
          <p:nvSpPr>
            <p:cNvPr id="31" name="Freeform 53">
              <a:extLst>
                <a:ext uri="{FF2B5EF4-FFF2-40B4-BE49-F238E27FC236}">
                  <a16:creationId xmlns:a16="http://schemas.microsoft.com/office/drawing/2014/main" id="{83E9D034-F159-BAD2-198B-62BABDC7609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grpFill/>
          </p:spPr>
          <p:txBody>
            <a:bodyPr/>
            <a:lstStyle/>
            <a:p>
              <a:pPr algn="ctr"/>
              <a:endParaRPr lang="es-ES" sz="1350"/>
            </a:p>
          </p:txBody>
        </p:sp>
        <p:pic>
          <p:nvPicPr>
            <p:cNvPr id="32" name="Gráfico 102" descr="Flujo de trabajo contorno">
              <a:extLst>
                <a:ext uri="{FF2B5EF4-FFF2-40B4-BE49-F238E27FC236}">
                  <a16:creationId xmlns:a16="http://schemas.microsoft.com/office/drawing/2014/main" id="{C6A879ED-A446-8239-0F2E-9F9061F3D1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3949" y="4594951"/>
              <a:ext cx="611049" cy="611049"/>
            </a:xfrm>
            <a:prstGeom prst="rect">
              <a:avLst/>
            </a:prstGeom>
          </p:spPr>
        </p:pic>
      </p:grpSp>
      <p:grpSp>
        <p:nvGrpSpPr>
          <p:cNvPr id="33" name="Grupo 64">
            <a:extLst>
              <a:ext uri="{FF2B5EF4-FFF2-40B4-BE49-F238E27FC236}">
                <a16:creationId xmlns:a16="http://schemas.microsoft.com/office/drawing/2014/main" id="{9A086720-5012-3496-FC52-4F06054DEFE5}"/>
              </a:ext>
            </a:extLst>
          </p:cNvPr>
          <p:cNvGrpSpPr/>
          <p:nvPr/>
        </p:nvGrpSpPr>
        <p:grpSpPr>
          <a:xfrm>
            <a:off x="4704519" y="1912897"/>
            <a:ext cx="1839232" cy="2215268"/>
            <a:chOff x="3416172" y="3260281"/>
            <a:chExt cx="2452309" cy="2953690"/>
          </a:xfrm>
        </p:grpSpPr>
        <p:grpSp>
          <p:nvGrpSpPr>
            <p:cNvPr id="34" name="Grupo 65">
              <a:extLst>
                <a:ext uri="{FF2B5EF4-FFF2-40B4-BE49-F238E27FC236}">
                  <a16:creationId xmlns:a16="http://schemas.microsoft.com/office/drawing/2014/main" id="{46ECEBA4-F0A2-472C-52C8-02ABEA230F25}"/>
                </a:ext>
              </a:extLst>
            </p:cNvPr>
            <p:cNvGrpSpPr/>
            <p:nvPr/>
          </p:nvGrpSpPr>
          <p:grpSpPr>
            <a:xfrm>
              <a:off x="3416172" y="3260281"/>
              <a:ext cx="2376549" cy="2953690"/>
              <a:chOff x="701254" y="3357076"/>
              <a:chExt cx="2376549" cy="2953690"/>
            </a:xfrm>
          </p:grpSpPr>
          <p:grpSp>
            <p:nvGrpSpPr>
              <p:cNvPr id="36" name="Grupo 67">
                <a:extLst>
                  <a:ext uri="{FF2B5EF4-FFF2-40B4-BE49-F238E27FC236}">
                    <a16:creationId xmlns:a16="http://schemas.microsoft.com/office/drawing/2014/main" id="{955127E0-6864-533F-A403-D0C6FB57A272}"/>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A9731CEA-77B9-B8DB-58E9-2F7ACBA3FEAB}"/>
                    </a:ext>
                  </a:extLst>
                </p:cNvPr>
                <p:cNvGrpSpPr/>
                <p:nvPr/>
              </p:nvGrpSpPr>
              <p:grpSpPr>
                <a:xfrm>
                  <a:off x="3370724" y="4352926"/>
                  <a:ext cx="2376549" cy="2361696"/>
                  <a:chOff x="0" y="0"/>
                  <a:chExt cx="1279723" cy="1271725"/>
                </a:xfrm>
              </p:grpSpPr>
              <p:sp>
                <p:nvSpPr>
                  <p:cNvPr id="42" name="Freeform 6">
                    <a:extLst>
                      <a:ext uri="{FF2B5EF4-FFF2-40B4-BE49-F238E27FC236}">
                        <a16:creationId xmlns:a16="http://schemas.microsoft.com/office/drawing/2014/main" id="{A2246C73-56BD-A380-14C6-D13939D69F7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900"/>
                  </a:p>
                </p:txBody>
              </p:sp>
              <p:sp>
                <p:nvSpPr>
                  <p:cNvPr id="43" name="TextBox 7">
                    <a:extLst>
                      <a:ext uri="{FF2B5EF4-FFF2-40B4-BE49-F238E27FC236}">
                        <a16:creationId xmlns:a16="http://schemas.microsoft.com/office/drawing/2014/main" id="{4BFC9DA8-0ADA-08B0-03D5-9533C12EB132}"/>
                      </a:ext>
                    </a:extLst>
                  </p:cNvPr>
                  <p:cNvSpPr txBox="1"/>
                  <p:nvPr/>
                </p:nvSpPr>
                <p:spPr>
                  <a:xfrm>
                    <a:off x="0" y="-57150"/>
                    <a:ext cx="1279723" cy="1328875"/>
                  </a:xfrm>
                  <a:prstGeom prst="rect">
                    <a:avLst/>
                  </a:prstGeom>
                </p:spPr>
                <p:txBody>
                  <a:bodyPr lIns="22014" tIns="22014" rIns="22014" bIns="22014" rtlCol="0" anchor="ctr"/>
                  <a:lstStyle/>
                  <a:p>
                    <a:pPr algn="ctr">
                      <a:lnSpc>
                        <a:spcPts val="2057"/>
                      </a:lnSpc>
                      <a:spcBef>
                        <a:spcPct val="0"/>
                      </a:spcBef>
                    </a:pPr>
                    <a:endParaRPr sz="900"/>
                  </a:p>
                </p:txBody>
              </p:sp>
            </p:grpSp>
            <p:grpSp>
              <p:nvGrpSpPr>
                <p:cNvPr id="39" name="Group 8">
                  <a:extLst>
                    <a:ext uri="{FF2B5EF4-FFF2-40B4-BE49-F238E27FC236}">
                      <a16:creationId xmlns:a16="http://schemas.microsoft.com/office/drawing/2014/main" id="{D9263974-4316-EC9E-B27F-3C7ADB5EAADC}"/>
                    </a:ext>
                  </a:extLst>
                </p:cNvPr>
                <p:cNvGrpSpPr/>
                <p:nvPr/>
              </p:nvGrpSpPr>
              <p:grpSpPr>
                <a:xfrm>
                  <a:off x="3967005" y="3760932"/>
                  <a:ext cx="1183987" cy="1183987"/>
                  <a:chOff x="0" y="0"/>
                  <a:chExt cx="812800" cy="812800"/>
                </a:xfrm>
              </p:grpSpPr>
              <p:sp>
                <p:nvSpPr>
                  <p:cNvPr id="40" name="Freeform 9">
                    <a:extLst>
                      <a:ext uri="{FF2B5EF4-FFF2-40B4-BE49-F238E27FC236}">
                        <a16:creationId xmlns:a16="http://schemas.microsoft.com/office/drawing/2014/main" id="{07B488AC-70CE-3835-671B-1BE46069DE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900"/>
                  </a:p>
                </p:txBody>
              </p:sp>
              <p:sp>
                <p:nvSpPr>
                  <p:cNvPr id="41" name="TextBox 10">
                    <a:extLst>
                      <a:ext uri="{FF2B5EF4-FFF2-40B4-BE49-F238E27FC236}">
                        <a16:creationId xmlns:a16="http://schemas.microsoft.com/office/drawing/2014/main" id="{B4953EA6-54D1-29EB-5F12-9DA77F6669D1}"/>
                      </a:ext>
                    </a:extLst>
                  </p:cNvPr>
                  <p:cNvSpPr txBox="1"/>
                  <p:nvPr/>
                </p:nvSpPr>
                <p:spPr>
                  <a:xfrm>
                    <a:off x="76200" y="19050"/>
                    <a:ext cx="660400" cy="717550"/>
                  </a:xfrm>
                  <a:prstGeom prst="rect">
                    <a:avLst/>
                  </a:prstGeom>
                </p:spPr>
                <p:txBody>
                  <a:bodyPr lIns="22014" tIns="22014" rIns="22014" bIns="22014" rtlCol="0" anchor="ctr"/>
                  <a:lstStyle/>
                  <a:p>
                    <a:pPr algn="ctr">
                      <a:lnSpc>
                        <a:spcPts val="2057"/>
                      </a:lnSpc>
                      <a:spcBef>
                        <a:spcPct val="0"/>
                      </a:spcBef>
                    </a:pPr>
                    <a:endParaRPr sz="900"/>
                  </a:p>
                </p:txBody>
              </p:sp>
            </p:grpSp>
          </p:grpSp>
          <p:sp>
            <p:nvSpPr>
              <p:cNvPr id="37" name="Marcador de contenido 32">
                <a:extLst>
                  <a:ext uri="{FF2B5EF4-FFF2-40B4-BE49-F238E27FC236}">
                    <a16:creationId xmlns:a16="http://schemas.microsoft.com/office/drawing/2014/main" id="{972D94CB-D773-F342-9509-3E8A8F1C9A99}"/>
                  </a:ext>
                </a:extLst>
              </p:cNvPr>
              <p:cNvSpPr txBox="1">
                <a:spLocks/>
              </p:cNvSpPr>
              <p:nvPr/>
            </p:nvSpPr>
            <p:spPr>
              <a:xfrm>
                <a:off x="770520" y="4400368"/>
                <a:ext cx="2238015" cy="19103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35" name="Marcador de contenido 32">
              <a:extLst>
                <a:ext uri="{FF2B5EF4-FFF2-40B4-BE49-F238E27FC236}">
                  <a16:creationId xmlns:a16="http://schemas.microsoft.com/office/drawing/2014/main" id="{E11DCC60-5098-27F7-55BA-9A4B0E6865D8}"/>
                </a:ext>
              </a:extLst>
            </p:cNvPr>
            <p:cNvSpPr txBox="1">
              <a:spLocks/>
            </p:cNvSpPr>
            <p:nvPr/>
          </p:nvSpPr>
          <p:spPr>
            <a:xfrm>
              <a:off x="3422667" y="4315673"/>
              <a:ext cx="2445814" cy="1651517"/>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a:rPr>
                <a:t>Sistema más completo.</a:t>
              </a:r>
            </a:p>
            <a:p>
              <a:pPr>
                <a:lnSpc>
                  <a:spcPct val="120000"/>
                </a:lnSpc>
              </a:pPr>
              <a:r>
                <a:rPr lang="es-ES" sz="2100" dirty="0">
                  <a:latin typeface="Malacitana-Sans"/>
                  <a:ea typeface="Roboto Bold"/>
                </a:rPr>
                <a:t>Características de Algoritmos Cuánticos.</a:t>
              </a:r>
            </a:p>
            <a:p>
              <a:pPr>
                <a:lnSpc>
                  <a:spcPct val="120000"/>
                </a:lnSpc>
              </a:pPr>
              <a:r>
                <a:rPr lang="es-ES" sz="2100" dirty="0">
                  <a:latin typeface="Malacitana-Sans"/>
                  <a:ea typeface="Roboto Bold"/>
                </a:rPr>
                <a:t>Proveedores.</a:t>
              </a:r>
            </a:p>
            <a:p>
              <a:pPr>
                <a:lnSpc>
                  <a:spcPct val="120000"/>
                </a:lnSpc>
              </a:pPr>
              <a:endParaRPr lang="es-ES" sz="2100" dirty="0">
                <a:solidFill>
                  <a:schemeClr val="bg1"/>
                </a:solidFill>
                <a:latin typeface="Malacitana-Sans"/>
                <a:ea typeface="Roboto Bold"/>
              </a:endParaRPr>
            </a:p>
          </p:txBody>
        </p:sp>
      </p:grpSp>
      <p:grpSp>
        <p:nvGrpSpPr>
          <p:cNvPr id="44" name="Group 33">
            <a:extLst>
              <a:ext uri="{FF2B5EF4-FFF2-40B4-BE49-F238E27FC236}">
                <a16:creationId xmlns:a16="http://schemas.microsoft.com/office/drawing/2014/main" id="{4E1942F9-DFBF-212D-7890-49C82A9511E3}"/>
              </a:ext>
            </a:extLst>
          </p:cNvPr>
          <p:cNvGrpSpPr/>
          <p:nvPr/>
        </p:nvGrpSpPr>
        <p:grpSpPr>
          <a:xfrm>
            <a:off x="5271968" y="1994138"/>
            <a:ext cx="647512" cy="649874"/>
            <a:chOff x="0" y="0"/>
            <a:chExt cx="1816100" cy="1816100"/>
          </a:xfrm>
        </p:grpSpPr>
        <p:grpSp>
          <p:nvGrpSpPr>
            <p:cNvPr id="45" name="Group 34">
              <a:extLst>
                <a:ext uri="{FF2B5EF4-FFF2-40B4-BE49-F238E27FC236}">
                  <a16:creationId xmlns:a16="http://schemas.microsoft.com/office/drawing/2014/main" id="{CD846AE4-1E50-F349-8FE8-05566135CDBC}"/>
                </a:ext>
              </a:extLst>
            </p:cNvPr>
            <p:cNvGrpSpPr/>
            <p:nvPr/>
          </p:nvGrpSpPr>
          <p:grpSpPr>
            <a:xfrm>
              <a:off x="0" y="0"/>
              <a:ext cx="1816100" cy="1816100"/>
              <a:chOff x="0" y="0"/>
              <a:chExt cx="812800" cy="812800"/>
            </a:xfrm>
          </p:grpSpPr>
          <p:sp>
            <p:nvSpPr>
              <p:cNvPr id="47" name="Freeform 35">
                <a:extLst>
                  <a:ext uri="{FF2B5EF4-FFF2-40B4-BE49-F238E27FC236}">
                    <a16:creationId xmlns:a16="http://schemas.microsoft.com/office/drawing/2014/main" id="{0F94C2D6-279D-DCC2-5C02-51D4EDC06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sz="1350"/>
              </a:p>
            </p:txBody>
          </p:sp>
          <p:sp>
            <p:nvSpPr>
              <p:cNvPr id="48" name="TextBox 36">
                <a:extLst>
                  <a:ext uri="{FF2B5EF4-FFF2-40B4-BE49-F238E27FC236}">
                    <a16:creationId xmlns:a16="http://schemas.microsoft.com/office/drawing/2014/main" id="{F4A99540-54CB-108C-A1DE-292F9C40E874}"/>
                  </a:ext>
                </a:extLst>
              </p:cNvPr>
              <p:cNvSpPr txBox="1"/>
              <p:nvPr/>
            </p:nvSpPr>
            <p:spPr>
              <a:xfrm>
                <a:off x="76200" y="57150"/>
                <a:ext cx="660400" cy="679450"/>
              </a:xfrm>
              <a:prstGeom prst="rect">
                <a:avLst/>
              </a:prstGeom>
            </p:spPr>
            <p:txBody>
              <a:bodyPr lIns="38100" tIns="38100" rIns="38100" bIns="38100" rtlCol="0" anchor="ctr"/>
              <a:lstStyle/>
              <a:p>
                <a:pPr algn="ctr">
                  <a:lnSpc>
                    <a:spcPts val="2144"/>
                  </a:lnSpc>
                </a:pPr>
                <a:endParaRPr sz="1350"/>
              </a:p>
            </p:txBody>
          </p:sp>
        </p:grpSp>
        <p:sp>
          <p:nvSpPr>
            <p:cNvPr id="46" name="Freeform 37">
              <a:extLst>
                <a:ext uri="{FF2B5EF4-FFF2-40B4-BE49-F238E27FC236}">
                  <a16:creationId xmlns:a16="http://schemas.microsoft.com/office/drawing/2014/main" id="{EFF1A2A7-2D21-3687-A776-240E9897FE3D}"/>
                </a:ext>
              </a:extLst>
            </p:cNvPr>
            <p:cNvSpPr/>
            <p:nvPr/>
          </p:nvSpPr>
          <p:spPr>
            <a:xfrm>
              <a:off x="108181" y="108210"/>
              <a:ext cx="1599737" cy="1599679"/>
            </a:xfrm>
            <a:custGeom>
              <a:avLst/>
              <a:gdLst/>
              <a:ahLst/>
              <a:cxnLst/>
              <a:rect l="l" t="t" r="r" b="b"/>
              <a:pathLst>
                <a:path w="1599737" h="1599679">
                  <a:moveTo>
                    <a:pt x="0" y="0"/>
                  </a:moveTo>
                  <a:lnTo>
                    <a:pt x="1599738" y="0"/>
                  </a:lnTo>
                  <a:lnTo>
                    <a:pt x="1599738" y="1599680"/>
                  </a:lnTo>
                  <a:lnTo>
                    <a:pt x="0" y="1599680"/>
                  </a:lnTo>
                  <a:lnTo>
                    <a:pt x="0" y="0"/>
                  </a:lnTo>
                  <a:close/>
                </a:path>
              </a:pathLst>
            </a:custGeom>
            <a:blipFill>
              <a:blip r:embed="rId10"/>
              <a:stretch>
                <a:fillRect t="-167" r="-330" b="-167"/>
              </a:stretch>
            </a:blipFill>
            <a:ln cap="sq">
              <a:noFill/>
              <a:prstDash val="solid"/>
              <a:miter/>
            </a:ln>
          </p:spPr>
          <p:txBody>
            <a:bodyPr/>
            <a:lstStyle/>
            <a:p>
              <a:endParaRPr lang="es-ES" sz="1350"/>
            </a:p>
          </p:txBody>
        </p:sp>
      </p:grpSp>
    </p:spTree>
    <p:extLst>
      <p:ext uri="{BB962C8B-B14F-4D97-AF65-F5344CB8AC3E}">
        <p14:creationId xmlns:p14="http://schemas.microsoft.com/office/powerpoint/2010/main" val="228181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Conclusiones</a:t>
            </a:r>
          </a:p>
        </p:txBody>
      </p:sp>
      <p:sp>
        <p:nvSpPr>
          <p:cNvPr id="9" name="Slide Number Placeholder 8">
            <a:extLst>
              <a:ext uri="{FF2B5EF4-FFF2-40B4-BE49-F238E27FC236}">
                <a16:creationId xmlns:a16="http://schemas.microsoft.com/office/drawing/2014/main" id="{1C96B3E4-7DF7-3CEC-51F0-868A079433FC}"/>
              </a:ext>
            </a:extLst>
          </p:cNvPr>
          <p:cNvSpPr>
            <a:spLocks noGrp="1"/>
          </p:cNvSpPr>
          <p:nvPr>
            <p:ph type="sldNum" sz="quarter" idx="12"/>
          </p:nvPr>
        </p:nvSpPr>
        <p:spPr/>
        <p:txBody>
          <a:bodyPr/>
          <a:lstStyle/>
          <a:p>
            <a:fld id="{795DA097-91D5-884A-AB6D-3E1FFBDE92C7}" type="slidenum">
              <a:rPr lang="es-ES" smtClean="0"/>
              <a:t>77</a:t>
            </a:fld>
            <a:endParaRPr lang="es-ES"/>
          </a:p>
        </p:txBody>
      </p:sp>
      <p:grpSp>
        <p:nvGrpSpPr>
          <p:cNvPr id="14" name="Grupo 46">
            <a:extLst>
              <a:ext uri="{FF2B5EF4-FFF2-40B4-BE49-F238E27FC236}">
                <a16:creationId xmlns:a16="http://schemas.microsoft.com/office/drawing/2014/main" id="{66CEAF04-9A64-7F6F-CCE6-97236F4A899D}"/>
              </a:ext>
            </a:extLst>
          </p:cNvPr>
          <p:cNvGrpSpPr/>
          <p:nvPr/>
        </p:nvGrpSpPr>
        <p:grpSpPr>
          <a:xfrm>
            <a:off x="408584" y="1912897"/>
            <a:ext cx="1782412" cy="2215268"/>
            <a:chOff x="701254" y="3357076"/>
            <a:chExt cx="2376549" cy="2953690"/>
          </a:xfrm>
          <a:solidFill>
            <a:schemeClr val="accent5">
              <a:lumMod val="20000"/>
              <a:lumOff val="80000"/>
            </a:schemeClr>
          </a:solidFill>
        </p:grpSpPr>
        <p:grpSp>
          <p:nvGrpSpPr>
            <p:cNvPr id="15" name="Grupo 45">
              <a:extLst>
                <a:ext uri="{FF2B5EF4-FFF2-40B4-BE49-F238E27FC236}">
                  <a16:creationId xmlns:a16="http://schemas.microsoft.com/office/drawing/2014/main" id="{957F707B-A0F3-355E-8564-3B25494FD6D7}"/>
                </a:ext>
              </a:extLst>
            </p:cNvPr>
            <p:cNvGrpSpPr/>
            <p:nvPr/>
          </p:nvGrpSpPr>
          <p:grpSpPr>
            <a:xfrm>
              <a:off x="701254" y="3357076"/>
              <a:ext cx="2376549" cy="2953690"/>
              <a:chOff x="3370724" y="3760932"/>
              <a:chExt cx="2376549" cy="2953690"/>
            </a:xfrm>
            <a:grpFill/>
          </p:grpSpPr>
          <p:grpSp>
            <p:nvGrpSpPr>
              <p:cNvPr id="17" name="Group 5">
                <a:extLst>
                  <a:ext uri="{FF2B5EF4-FFF2-40B4-BE49-F238E27FC236}">
                    <a16:creationId xmlns:a16="http://schemas.microsoft.com/office/drawing/2014/main" id="{0F2392CE-7F05-E10A-EAD3-C4717E4B7EC3}"/>
                  </a:ext>
                </a:extLst>
              </p:cNvPr>
              <p:cNvGrpSpPr/>
              <p:nvPr/>
            </p:nvGrpSpPr>
            <p:grpSpPr>
              <a:xfrm>
                <a:off x="3370724" y="4352926"/>
                <a:ext cx="2376549" cy="2361696"/>
                <a:chOff x="0" y="0"/>
                <a:chExt cx="1279723" cy="1271725"/>
              </a:xfrm>
              <a:grpFill/>
            </p:grpSpPr>
            <p:sp>
              <p:nvSpPr>
                <p:cNvPr id="21" name="Freeform 6">
                  <a:extLst>
                    <a:ext uri="{FF2B5EF4-FFF2-40B4-BE49-F238E27FC236}">
                      <a16:creationId xmlns:a16="http://schemas.microsoft.com/office/drawing/2014/main" id="{C447E035-70A7-7B82-E173-E6C8D798832F}"/>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a:ln>
                  <a:noFill/>
                </a:ln>
              </p:spPr>
              <p:txBody>
                <a:bodyPr/>
                <a:lstStyle/>
                <a:p>
                  <a:endParaRPr lang="es-ES" sz="900"/>
                </a:p>
              </p:txBody>
            </p:sp>
            <p:sp>
              <p:nvSpPr>
                <p:cNvPr id="22" name="TextBox 7">
                  <a:extLst>
                    <a:ext uri="{FF2B5EF4-FFF2-40B4-BE49-F238E27FC236}">
                      <a16:creationId xmlns:a16="http://schemas.microsoft.com/office/drawing/2014/main" id="{A2AEB8A4-FB30-85DE-74D7-1890BA571317}"/>
                    </a:ext>
                  </a:extLst>
                </p:cNvPr>
                <p:cNvSpPr txBox="1"/>
                <p:nvPr/>
              </p:nvSpPr>
              <p:spPr>
                <a:xfrm>
                  <a:off x="0" y="-57150"/>
                  <a:ext cx="1279723" cy="1328875"/>
                </a:xfrm>
                <a:prstGeom prst="rect">
                  <a:avLst/>
                </a:prstGeom>
                <a:grpFill/>
                <a:ln>
                  <a:noFill/>
                </a:ln>
              </p:spPr>
              <p:txBody>
                <a:bodyPr lIns="22014" tIns="22014" rIns="22014" bIns="22014" rtlCol="0" anchor="ctr"/>
                <a:lstStyle/>
                <a:p>
                  <a:pPr algn="ctr">
                    <a:lnSpc>
                      <a:spcPts val="2057"/>
                    </a:lnSpc>
                    <a:spcBef>
                      <a:spcPct val="0"/>
                    </a:spcBef>
                  </a:pPr>
                  <a:endParaRPr sz="900"/>
                </a:p>
              </p:txBody>
            </p:sp>
          </p:grpSp>
          <p:grpSp>
            <p:nvGrpSpPr>
              <p:cNvPr id="18" name="Group 8">
                <a:extLst>
                  <a:ext uri="{FF2B5EF4-FFF2-40B4-BE49-F238E27FC236}">
                    <a16:creationId xmlns:a16="http://schemas.microsoft.com/office/drawing/2014/main" id="{E0FF7B27-CCCC-E908-AE40-B663F3C7DD0E}"/>
                  </a:ext>
                </a:extLst>
              </p:cNvPr>
              <p:cNvGrpSpPr/>
              <p:nvPr/>
            </p:nvGrpSpPr>
            <p:grpSpPr>
              <a:xfrm>
                <a:off x="3967005" y="3760932"/>
                <a:ext cx="1183987" cy="1183987"/>
                <a:chOff x="0" y="0"/>
                <a:chExt cx="812800" cy="812800"/>
              </a:xfrm>
              <a:grpFill/>
            </p:grpSpPr>
            <p:sp>
              <p:nvSpPr>
                <p:cNvPr id="19" name="Freeform 9">
                  <a:extLst>
                    <a:ext uri="{FF2B5EF4-FFF2-40B4-BE49-F238E27FC236}">
                      <a16:creationId xmlns:a16="http://schemas.microsoft.com/office/drawing/2014/main" id="{AF588D59-29AA-83A6-E727-90EBC6BDBA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a:lstStyle/>
                <a:p>
                  <a:endParaRPr lang="es-ES" sz="900"/>
                </a:p>
              </p:txBody>
            </p:sp>
            <p:sp>
              <p:nvSpPr>
                <p:cNvPr id="20" name="TextBox 10">
                  <a:extLst>
                    <a:ext uri="{FF2B5EF4-FFF2-40B4-BE49-F238E27FC236}">
                      <a16:creationId xmlns:a16="http://schemas.microsoft.com/office/drawing/2014/main" id="{1214D4F2-8BC5-C8D3-3F7E-74B53AADA2E8}"/>
                    </a:ext>
                  </a:extLst>
                </p:cNvPr>
                <p:cNvSpPr txBox="1"/>
                <p:nvPr/>
              </p:nvSpPr>
              <p:spPr>
                <a:xfrm>
                  <a:off x="76200" y="19050"/>
                  <a:ext cx="660400" cy="717550"/>
                </a:xfrm>
                <a:prstGeom prst="rect">
                  <a:avLst/>
                </a:prstGeom>
                <a:noFill/>
                <a:ln>
                  <a:noFill/>
                </a:ln>
              </p:spPr>
              <p:txBody>
                <a:bodyPr lIns="22014" tIns="22014" rIns="22014" bIns="22014" rtlCol="0" anchor="ctr"/>
                <a:lstStyle/>
                <a:p>
                  <a:pPr algn="ctr">
                    <a:lnSpc>
                      <a:spcPts val="2057"/>
                    </a:lnSpc>
                    <a:spcBef>
                      <a:spcPct val="0"/>
                    </a:spcBef>
                  </a:pPr>
                  <a:endParaRPr sz="900"/>
                </a:p>
              </p:txBody>
            </p:sp>
          </p:grpSp>
        </p:grpSp>
        <p:sp>
          <p:nvSpPr>
            <p:cNvPr id="16" name="Marcador de contenido 32">
              <a:extLst>
                <a:ext uri="{FF2B5EF4-FFF2-40B4-BE49-F238E27FC236}">
                  <a16:creationId xmlns:a16="http://schemas.microsoft.com/office/drawing/2014/main" id="{B4BF9CD0-97F1-AB7E-7C7D-74EC193F6E91}"/>
                </a:ext>
              </a:extLst>
            </p:cNvPr>
            <p:cNvSpPr txBox="1">
              <a:spLocks/>
            </p:cNvSpPr>
            <p:nvPr/>
          </p:nvSpPr>
          <p:spPr>
            <a:xfrm>
              <a:off x="780683" y="4351781"/>
              <a:ext cx="2238014" cy="1910398"/>
            </a:xfrm>
            <a:prstGeom prst="rect">
              <a:avLst/>
            </a:prstGeom>
            <a:grpFill/>
            <a:ln>
              <a:noFill/>
            </a:ln>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panose="02000000000000000000" pitchFamily="2" charset="0"/>
                  <a:cs typeface="Roboto Bold" panose="02000000000000000000" pitchFamily="2" charset="0"/>
                </a:rPr>
                <a:t>Nuevo paradigma de computación. </a:t>
              </a:r>
            </a:p>
            <a:p>
              <a:pPr>
                <a:lnSpc>
                  <a:spcPct val="120000"/>
                </a:lnSpc>
              </a:pPr>
              <a:r>
                <a:rPr lang="es-ES" sz="2100" dirty="0">
                  <a:latin typeface="Malacitana-Sans"/>
                  <a:ea typeface="Roboto Bold" panose="02000000000000000000" pitchFamily="2" charset="0"/>
                  <a:cs typeface="Roboto Bold" panose="02000000000000000000" pitchFamily="2" charset="0"/>
                </a:rPr>
                <a:t>Integración entre los dos modelos.</a:t>
              </a:r>
            </a:p>
            <a:p>
              <a:pPr>
                <a:lnSpc>
                  <a:spcPct val="120000"/>
                </a:lnSpc>
              </a:pPr>
              <a:r>
                <a:rPr lang="es-ES" sz="2100" dirty="0">
                  <a:latin typeface="Malacitana-Sans"/>
                  <a:ea typeface="Roboto Bold" panose="02000000000000000000" pitchFamily="2" charset="0"/>
                  <a:cs typeface="Roboto Bold" panose="02000000000000000000" pitchFamily="2" charset="0"/>
                </a:rPr>
                <a:t>Aplicaciones híbridas.</a:t>
              </a:r>
            </a:p>
            <a:p>
              <a:endParaRPr lang="es-ES" sz="2100" dirty="0"/>
            </a:p>
          </p:txBody>
        </p:sp>
      </p:grpSp>
      <p:grpSp>
        <p:nvGrpSpPr>
          <p:cNvPr id="23" name="Grupo 118">
            <a:extLst>
              <a:ext uri="{FF2B5EF4-FFF2-40B4-BE49-F238E27FC236}">
                <a16:creationId xmlns:a16="http://schemas.microsoft.com/office/drawing/2014/main" id="{773FC024-A068-8237-E9C6-AF56011F3603}"/>
              </a:ext>
            </a:extLst>
          </p:cNvPr>
          <p:cNvGrpSpPr/>
          <p:nvPr/>
        </p:nvGrpSpPr>
        <p:grpSpPr>
          <a:xfrm>
            <a:off x="976396" y="1971336"/>
            <a:ext cx="646785" cy="634880"/>
            <a:chOff x="1301861" y="1485447"/>
            <a:chExt cx="862380" cy="846507"/>
          </a:xfrm>
        </p:grpSpPr>
        <p:sp>
          <p:nvSpPr>
            <p:cNvPr id="24" name="Freeform 53">
              <a:extLst>
                <a:ext uri="{FF2B5EF4-FFF2-40B4-BE49-F238E27FC236}">
                  <a16:creationId xmlns:a16="http://schemas.microsoft.com/office/drawing/2014/main" id="{2F38187B-13D2-3716-41CA-ED8CC58CA460}"/>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sz="1350"/>
            </a:p>
          </p:txBody>
        </p:sp>
        <p:grpSp>
          <p:nvGrpSpPr>
            <p:cNvPr id="25" name="Grupo 114">
              <a:extLst>
                <a:ext uri="{FF2B5EF4-FFF2-40B4-BE49-F238E27FC236}">
                  <a16:creationId xmlns:a16="http://schemas.microsoft.com/office/drawing/2014/main" id="{088E9C8B-4295-8B00-7F91-A30F28A68376}"/>
                </a:ext>
              </a:extLst>
            </p:cNvPr>
            <p:cNvGrpSpPr/>
            <p:nvPr/>
          </p:nvGrpSpPr>
          <p:grpSpPr>
            <a:xfrm>
              <a:off x="1301861" y="1496749"/>
              <a:ext cx="862380" cy="819648"/>
              <a:chOff x="3222925" y="2126782"/>
              <a:chExt cx="914400" cy="914400"/>
            </a:xfrm>
          </p:grpSpPr>
          <p:pic>
            <p:nvPicPr>
              <p:cNvPr id="26" name="Gráfico 111" descr="Procesador contorno">
                <a:extLst>
                  <a:ext uri="{FF2B5EF4-FFF2-40B4-BE49-F238E27FC236}">
                    <a16:creationId xmlns:a16="http://schemas.microsoft.com/office/drawing/2014/main" id="{A7044978-3E0D-AC76-17AF-B42BA0098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2925" y="2126782"/>
                <a:ext cx="914400" cy="914400"/>
              </a:xfrm>
              <a:prstGeom prst="rect">
                <a:avLst/>
              </a:prstGeom>
            </p:spPr>
          </p:pic>
          <p:pic>
            <p:nvPicPr>
              <p:cNvPr id="27" name="Gráfico 113" descr="Átomo con relleno sólido">
                <a:extLst>
                  <a:ext uri="{FF2B5EF4-FFF2-40B4-BE49-F238E27FC236}">
                    <a16:creationId xmlns:a16="http://schemas.microsoft.com/office/drawing/2014/main" id="{90496A51-1F6A-0470-3BCF-0785FB1E4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701" y="2438558"/>
                <a:ext cx="290847" cy="290847"/>
              </a:xfrm>
              <a:prstGeom prst="rect">
                <a:avLst/>
              </a:prstGeom>
            </p:spPr>
          </p:pic>
        </p:grpSp>
      </p:grpSp>
      <p:grpSp>
        <p:nvGrpSpPr>
          <p:cNvPr id="4" name="Grupo 63">
            <a:extLst>
              <a:ext uri="{FF2B5EF4-FFF2-40B4-BE49-F238E27FC236}">
                <a16:creationId xmlns:a16="http://schemas.microsoft.com/office/drawing/2014/main" id="{C865FFF3-9C93-941B-10B7-557D2E566967}"/>
              </a:ext>
            </a:extLst>
          </p:cNvPr>
          <p:cNvGrpSpPr/>
          <p:nvPr/>
        </p:nvGrpSpPr>
        <p:grpSpPr>
          <a:xfrm>
            <a:off x="2564173" y="3267264"/>
            <a:ext cx="1782412" cy="2215268"/>
            <a:chOff x="3416172" y="3260281"/>
            <a:chExt cx="2376549" cy="2953690"/>
          </a:xfrm>
          <a:solidFill>
            <a:schemeClr val="accent5">
              <a:lumMod val="20000"/>
              <a:lumOff val="80000"/>
            </a:schemeClr>
          </a:solidFill>
        </p:grpSpPr>
        <p:grpSp>
          <p:nvGrpSpPr>
            <p:cNvPr id="5" name="Grupo 49">
              <a:extLst>
                <a:ext uri="{FF2B5EF4-FFF2-40B4-BE49-F238E27FC236}">
                  <a16:creationId xmlns:a16="http://schemas.microsoft.com/office/drawing/2014/main" id="{FE553166-592E-D57D-835A-546056BB18B7}"/>
                </a:ext>
              </a:extLst>
            </p:cNvPr>
            <p:cNvGrpSpPr/>
            <p:nvPr/>
          </p:nvGrpSpPr>
          <p:grpSpPr>
            <a:xfrm>
              <a:off x="3416172" y="3260281"/>
              <a:ext cx="2376549" cy="2953690"/>
              <a:chOff x="701254" y="3357076"/>
              <a:chExt cx="2376549" cy="2953690"/>
            </a:xfrm>
            <a:grpFill/>
          </p:grpSpPr>
          <p:grpSp>
            <p:nvGrpSpPr>
              <p:cNvPr id="7" name="Grupo 50">
                <a:extLst>
                  <a:ext uri="{FF2B5EF4-FFF2-40B4-BE49-F238E27FC236}">
                    <a16:creationId xmlns:a16="http://schemas.microsoft.com/office/drawing/2014/main" id="{5E87CDDF-49D3-2881-77B9-B8F498D6B753}"/>
                  </a:ext>
                </a:extLst>
              </p:cNvPr>
              <p:cNvGrpSpPr/>
              <p:nvPr/>
            </p:nvGrpSpPr>
            <p:grpSpPr>
              <a:xfrm>
                <a:off x="701254" y="3357076"/>
                <a:ext cx="2376549" cy="2953690"/>
                <a:chOff x="3370724" y="3760932"/>
                <a:chExt cx="2376549" cy="2953690"/>
              </a:xfrm>
              <a:grpFill/>
            </p:grpSpPr>
            <p:grpSp>
              <p:nvGrpSpPr>
                <p:cNvPr id="10" name="Group 5">
                  <a:extLst>
                    <a:ext uri="{FF2B5EF4-FFF2-40B4-BE49-F238E27FC236}">
                      <a16:creationId xmlns:a16="http://schemas.microsoft.com/office/drawing/2014/main" id="{26D5467D-BBB7-3DDD-B379-EB5BD2434E3A}"/>
                    </a:ext>
                  </a:extLst>
                </p:cNvPr>
                <p:cNvGrpSpPr/>
                <p:nvPr/>
              </p:nvGrpSpPr>
              <p:grpSpPr>
                <a:xfrm>
                  <a:off x="3370724" y="4352926"/>
                  <a:ext cx="2376549" cy="2361696"/>
                  <a:chOff x="0" y="0"/>
                  <a:chExt cx="1279723" cy="1271725"/>
                </a:xfrm>
                <a:grpFill/>
              </p:grpSpPr>
              <p:sp>
                <p:nvSpPr>
                  <p:cNvPr id="28" name="Freeform 6">
                    <a:extLst>
                      <a:ext uri="{FF2B5EF4-FFF2-40B4-BE49-F238E27FC236}">
                        <a16:creationId xmlns:a16="http://schemas.microsoft.com/office/drawing/2014/main" id="{77E34691-BB31-5D71-F5C8-FAD77E2F476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txBody>
                  <a:bodyPr/>
                  <a:lstStyle/>
                  <a:p>
                    <a:endParaRPr lang="es-ES" sz="900"/>
                  </a:p>
                </p:txBody>
              </p:sp>
              <p:sp>
                <p:nvSpPr>
                  <p:cNvPr id="29" name="TextBox 7">
                    <a:extLst>
                      <a:ext uri="{FF2B5EF4-FFF2-40B4-BE49-F238E27FC236}">
                        <a16:creationId xmlns:a16="http://schemas.microsoft.com/office/drawing/2014/main" id="{1ED2251F-FBA0-B91F-103F-672D04A2C310}"/>
                      </a:ext>
                    </a:extLst>
                  </p:cNvPr>
                  <p:cNvSpPr txBox="1"/>
                  <p:nvPr/>
                </p:nvSpPr>
                <p:spPr>
                  <a:xfrm>
                    <a:off x="0" y="-57150"/>
                    <a:ext cx="1279723" cy="1328875"/>
                  </a:xfrm>
                  <a:prstGeom prst="rect">
                    <a:avLst/>
                  </a:prstGeom>
                  <a:grpFill/>
                </p:spPr>
                <p:txBody>
                  <a:bodyPr lIns="22014" tIns="22014" rIns="22014" bIns="22014" rtlCol="0" anchor="ctr"/>
                  <a:lstStyle/>
                  <a:p>
                    <a:pPr algn="ctr">
                      <a:lnSpc>
                        <a:spcPts val="2057"/>
                      </a:lnSpc>
                      <a:spcBef>
                        <a:spcPct val="0"/>
                      </a:spcBef>
                    </a:pPr>
                    <a:endParaRPr sz="900"/>
                  </a:p>
                </p:txBody>
              </p:sp>
            </p:grpSp>
            <p:grpSp>
              <p:nvGrpSpPr>
                <p:cNvPr id="11" name="Group 8">
                  <a:extLst>
                    <a:ext uri="{FF2B5EF4-FFF2-40B4-BE49-F238E27FC236}">
                      <a16:creationId xmlns:a16="http://schemas.microsoft.com/office/drawing/2014/main" id="{22C5DD63-4D83-6C94-AC15-D57784361F1A}"/>
                    </a:ext>
                  </a:extLst>
                </p:cNvPr>
                <p:cNvGrpSpPr/>
                <p:nvPr/>
              </p:nvGrpSpPr>
              <p:grpSpPr>
                <a:xfrm>
                  <a:off x="3967005" y="3760932"/>
                  <a:ext cx="1183987" cy="1183987"/>
                  <a:chOff x="0" y="0"/>
                  <a:chExt cx="812800" cy="812800"/>
                </a:xfrm>
                <a:grpFill/>
              </p:grpSpPr>
              <p:sp>
                <p:nvSpPr>
                  <p:cNvPr id="12" name="Freeform 9">
                    <a:extLst>
                      <a:ext uri="{FF2B5EF4-FFF2-40B4-BE49-F238E27FC236}">
                        <a16:creationId xmlns:a16="http://schemas.microsoft.com/office/drawing/2014/main" id="{98B89ED0-8226-BB19-85BD-0CADA3E46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s-ES" sz="900"/>
                  </a:p>
                </p:txBody>
              </p:sp>
              <p:sp>
                <p:nvSpPr>
                  <p:cNvPr id="13" name="TextBox 10">
                    <a:extLst>
                      <a:ext uri="{FF2B5EF4-FFF2-40B4-BE49-F238E27FC236}">
                        <a16:creationId xmlns:a16="http://schemas.microsoft.com/office/drawing/2014/main" id="{9D652AA0-EFD1-7A1F-F57A-C6DFD9CBF735}"/>
                      </a:ext>
                    </a:extLst>
                  </p:cNvPr>
                  <p:cNvSpPr txBox="1"/>
                  <p:nvPr/>
                </p:nvSpPr>
                <p:spPr>
                  <a:xfrm>
                    <a:off x="76200" y="19050"/>
                    <a:ext cx="660400" cy="717550"/>
                  </a:xfrm>
                  <a:prstGeom prst="rect">
                    <a:avLst/>
                  </a:prstGeom>
                  <a:noFill/>
                </p:spPr>
                <p:txBody>
                  <a:bodyPr lIns="22014" tIns="22014" rIns="22014" bIns="22014" rtlCol="0" anchor="ctr"/>
                  <a:lstStyle/>
                  <a:p>
                    <a:pPr algn="ctr">
                      <a:lnSpc>
                        <a:spcPts val="2057"/>
                      </a:lnSpc>
                      <a:spcBef>
                        <a:spcPct val="0"/>
                      </a:spcBef>
                    </a:pPr>
                    <a:endParaRPr sz="900"/>
                  </a:p>
                </p:txBody>
              </p:sp>
            </p:grpSp>
          </p:grpSp>
          <p:sp>
            <p:nvSpPr>
              <p:cNvPr id="8" name="Marcador de contenido 32">
                <a:extLst>
                  <a:ext uri="{FF2B5EF4-FFF2-40B4-BE49-F238E27FC236}">
                    <a16:creationId xmlns:a16="http://schemas.microsoft.com/office/drawing/2014/main" id="{6D00330A-4A36-8A6C-F0AA-BC3BD6943025}"/>
                  </a:ext>
                </a:extLst>
              </p:cNvPr>
              <p:cNvSpPr txBox="1">
                <a:spLocks/>
              </p:cNvSpPr>
              <p:nvPr/>
            </p:nvSpPr>
            <p:spPr>
              <a:xfrm>
                <a:off x="770520" y="4400368"/>
                <a:ext cx="2238015" cy="1910398"/>
              </a:xfrm>
              <a:prstGeom prst="rect">
                <a:avLst/>
              </a:prstGeom>
              <a:grp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6" name="Marcador de contenido 32">
              <a:extLst>
                <a:ext uri="{FF2B5EF4-FFF2-40B4-BE49-F238E27FC236}">
                  <a16:creationId xmlns:a16="http://schemas.microsoft.com/office/drawing/2014/main" id="{8DB1FA88-780D-00BF-AED7-A01D0F10709E}"/>
                </a:ext>
              </a:extLst>
            </p:cNvPr>
            <p:cNvSpPr txBox="1">
              <a:spLocks/>
            </p:cNvSpPr>
            <p:nvPr/>
          </p:nvSpPr>
          <p:spPr>
            <a:xfrm>
              <a:off x="3520072" y="4340990"/>
              <a:ext cx="2238014" cy="1651517"/>
            </a:xfrm>
            <a:prstGeom prst="rect">
              <a:avLst/>
            </a:prstGeom>
            <a:grpFill/>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a:rPr>
                <a:t>Sistema evaluador.</a:t>
              </a:r>
            </a:p>
            <a:p>
              <a:pPr>
                <a:lnSpc>
                  <a:spcPct val="120000"/>
                </a:lnSpc>
              </a:pPr>
              <a:r>
                <a:rPr lang="es-ES" sz="2100" dirty="0">
                  <a:latin typeface="Malacitana-Sans"/>
                  <a:ea typeface="Roboto Bold"/>
                </a:rPr>
                <a:t>Especificación de la aplicación.</a:t>
              </a:r>
            </a:p>
            <a:p>
              <a:pPr>
                <a:lnSpc>
                  <a:spcPct val="120000"/>
                </a:lnSpc>
              </a:pPr>
              <a:r>
                <a:rPr lang="es-ES" sz="2100" dirty="0">
                  <a:latin typeface="Malacitana-Sans"/>
                  <a:ea typeface="Roboto Bold"/>
                </a:rPr>
                <a:t>Salida despliegue óptimo.</a:t>
              </a:r>
            </a:p>
            <a:p>
              <a:endParaRPr lang="es-ES" sz="2100" dirty="0">
                <a:solidFill>
                  <a:schemeClr val="bg1"/>
                </a:solidFill>
                <a:latin typeface="Roboto Bold"/>
                <a:ea typeface="Roboto Bold"/>
              </a:endParaRPr>
            </a:p>
          </p:txBody>
        </p:sp>
      </p:grpSp>
      <p:grpSp>
        <p:nvGrpSpPr>
          <p:cNvPr id="30" name="Grupo 103">
            <a:extLst>
              <a:ext uri="{FF2B5EF4-FFF2-40B4-BE49-F238E27FC236}">
                <a16:creationId xmlns:a16="http://schemas.microsoft.com/office/drawing/2014/main" id="{47AE9793-D2B0-BBB6-9351-127E0454AFF9}"/>
              </a:ext>
            </a:extLst>
          </p:cNvPr>
          <p:cNvGrpSpPr/>
          <p:nvPr/>
        </p:nvGrpSpPr>
        <p:grpSpPr>
          <a:xfrm>
            <a:off x="3146733" y="3336258"/>
            <a:ext cx="621466" cy="634880"/>
            <a:chOff x="5955164" y="4491871"/>
            <a:chExt cx="828621" cy="846507"/>
          </a:xfrm>
          <a:solidFill>
            <a:schemeClr val="bg1"/>
          </a:solidFill>
        </p:grpSpPr>
        <p:sp>
          <p:nvSpPr>
            <p:cNvPr id="31" name="Freeform 53">
              <a:extLst>
                <a:ext uri="{FF2B5EF4-FFF2-40B4-BE49-F238E27FC236}">
                  <a16:creationId xmlns:a16="http://schemas.microsoft.com/office/drawing/2014/main" id="{83E9D034-F159-BAD2-198B-62BABDC7609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grpFill/>
          </p:spPr>
          <p:txBody>
            <a:bodyPr/>
            <a:lstStyle/>
            <a:p>
              <a:pPr algn="ctr"/>
              <a:endParaRPr lang="es-ES" sz="1350"/>
            </a:p>
          </p:txBody>
        </p:sp>
        <p:pic>
          <p:nvPicPr>
            <p:cNvPr id="32" name="Gráfico 102" descr="Flujo de trabajo contorno">
              <a:extLst>
                <a:ext uri="{FF2B5EF4-FFF2-40B4-BE49-F238E27FC236}">
                  <a16:creationId xmlns:a16="http://schemas.microsoft.com/office/drawing/2014/main" id="{C6A879ED-A446-8239-0F2E-9F9061F3D1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3949" y="4594951"/>
              <a:ext cx="611049" cy="611049"/>
            </a:xfrm>
            <a:prstGeom prst="rect">
              <a:avLst/>
            </a:prstGeom>
          </p:spPr>
        </p:pic>
      </p:grpSp>
      <p:grpSp>
        <p:nvGrpSpPr>
          <p:cNvPr id="33" name="Grupo 64">
            <a:extLst>
              <a:ext uri="{FF2B5EF4-FFF2-40B4-BE49-F238E27FC236}">
                <a16:creationId xmlns:a16="http://schemas.microsoft.com/office/drawing/2014/main" id="{9A086720-5012-3496-FC52-4F06054DEFE5}"/>
              </a:ext>
            </a:extLst>
          </p:cNvPr>
          <p:cNvGrpSpPr/>
          <p:nvPr/>
        </p:nvGrpSpPr>
        <p:grpSpPr>
          <a:xfrm>
            <a:off x="4704519" y="1912897"/>
            <a:ext cx="1839232" cy="2215268"/>
            <a:chOff x="3416172" y="3260281"/>
            <a:chExt cx="2452309" cy="2953690"/>
          </a:xfrm>
        </p:grpSpPr>
        <p:grpSp>
          <p:nvGrpSpPr>
            <p:cNvPr id="34" name="Grupo 65">
              <a:extLst>
                <a:ext uri="{FF2B5EF4-FFF2-40B4-BE49-F238E27FC236}">
                  <a16:creationId xmlns:a16="http://schemas.microsoft.com/office/drawing/2014/main" id="{46ECEBA4-F0A2-472C-52C8-02ABEA230F25}"/>
                </a:ext>
              </a:extLst>
            </p:cNvPr>
            <p:cNvGrpSpPr/>
            <p:nvPr/>
          </p:nvGrpSpPr>
          <p:grpSpPr>
            <a:xfrm>
              <a:off x="3416172" y="3260281"/>
              <a:ext cx="2376549" cy="2953690"/>
              <a:chOff x="701254" y="3357076"/>
              <a:chExt cx="2376549" cy="2953690"/>
            </a:xfrm>
          </p:grpSpPr>
          <p:grpSp>
            <p:nvGrpSpPr>
              <p:cNvPr id="36" name="Grupo 67">
                <a:extLst>
                  <a:ext uri="{FF2B5EF4-FFF2-40B4-BE49-F238E27FC236}">
                    <a16:creationId xmlns:a16="http://schemas.microsoft.com/office/drawing/2014/main" id="{955127E0-6864-533F-A403-D0C6FB57A272}"/>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A9731CEA-77B9-B8DB-58E9-2F7ACBA3FEAB}"/>
                    </a:ext>
                  </a:extLst>
                </p:cNvPr>
                <p:cNvGrpSpPr/>
                <p:nvPr/>
              </p:nvGrpSpPr>
              <p:grpSpPr>
                <a:xfrm>
                  <a:off x="3370724" y="4352926"/>
                  <a:ext cx="2376549" cy="2361696"/>
                  <a:chOff x="0" y="0"/>
                  <a:chExt cx="1279723" cy="1271725"/>
                </a:xfrm>
              </p:grpSpPr>
              <p:sp>
                <p:nvSpPr>
                  <p:cNvPr id="42" name="Freeform 6">
                    <a:extLst>
                      <a:ext uri="{FF2B5EF4-FFF2-40B4-BE49-F238E27FC236}">
                        <a16:creationId xmlns:a16="http://schemas.microsoft.com/office/drawing/2014/main" id="{A2246C73-56BD-A380-14C6-D13939D69F7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900"/>
                  </a:p>
                </p:txBody>
              </p:sp>
              <p:sp>
                <p:nvSpPr>
                  <p:cNvPr id="43" name="TextBox 7">
                    <a:extLst>
                      <a:ext uri="{FF2B5EF4-FFF2-40B4-BE49-F238E27FC236}">
                        <a16:creationId xmlns:a16="http://schemas.microsoft.com/office/drawing/2014/main" id="{4BFC9DA8-0ADA-08B0-03D5-9533C12EB132}"/>
                      </a:ext>
                    </a:extLst>
                  </p:cNvPr>
                  <p:cNvSpPr txBox="1"/>
                  <p:nvPr/>
                </p:nvSpPr>
                <p:spPr>
                  <a:xfrm>
                    <a:off x="0" y="-57150"/>
                    <a:ext cx="1279723" cy="1328875"/>
                  </a:xfrm>
                  <a:prstGeom prst="rect">
                    <a:avLst/>
                  </a:prstGeom>
                </p:spPr>
                <p:txBody>
                  <a:bodyPr lIns="22014" tIns="22014" rIns="22014" bIns="22014" rtlCol="0" anchor="ctr"/>
                  <a:lstStyle/>
                  <a:p>
                    <a:pPr algn="ctr">
                      <a:lnSpc>
                        <a:spcPts val="2057"/>
                      </a:lnSpc>
                      <a:spcBef>
                        <a:spcPct val="0"/>
                      </a:spcBef>
                    </a:pPr>
                    <a:endParaRPr sz="900"/>
                  </a:p>
                </p:txBody>
              </p:sp>
            </p:grpSp>
            <p:grpSp>
              <p:nvGrpSpPr>
                <p:cNvPr id="39" name="Group 8">
                  <a:extLst>
                    <a:ext uri="{FF2B5EF4-FFF2-40B4-BE49-F238E27FC236}">
                      <a16:creationId xmlns:a16="http://schemas.microsoft.com/office/drawing/2014/main" id="{D9263974-4316-EC9E-B27F-3C7ADB5EAADC}"/>
                    </a:ext>
                  </a:extLst>
                </p:cNvPr>
                <p:cNvGrpSpPr/>
                <p:nvPr/>
              </p:nvGrpSpPr>
              <p:grpSpPr>
                <a:xfrm>
                  <a:off x="3967005" y="3760932"/>
                  <a:ext cx="1183987" cy="1183987"/>
                  <a:chOff x="0" y="0"/>
                  <a:chExt cx="812800" cy="812800"/>
                </a:xfrm>
              </p:grpSpPr>
              <p:sp>
                <p:nvSpPr>
                  <p:cNvPr id="40" name="Freeform 9">
                    <a:extLst>
                      <a:ext uri="{FF2B5EF4-FFF2-40B4-BE49-F238E27FC236}">
                        <a16:creationId xmlns:a16="http://schemas.microsoft.com/office/drawing/2014/main" id="{07B488AC-70CE-3835-671B-1BE46069DE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900"/>
                  </a:p>
                </p:txBody>
              </p:sp>
              <p:sp>
                <p:nvSpPr>
                  <p:cNvPr id="41" name="TextBox 10">
                    <a:extLst>
                      <a:ext uri="{FF2B5EF4-FFF2-40B4-BE49-F238E27FC236}">
                        <a16:creationId xmlns:a16="http://schemas.microsoft.com/office/drawing/2014/main" id="{B4953EA6-54D1-29EB-5F12-9DA77F6669D1}"/>
                      </a:ext>
                    </a:extLst>
                  </p:cNvPr>
                  <p:cNvSpPr txBox="1"/>
                  <p:nvPr/>
                </p:nvSpPr>
                <p:spPr>
                  <a:xfrm>
                    <a:off x="76200" y="19050"/>
                    <a:ext cx="660400" cy="717550"/>
                  </a:xfrm>
                  <a:prstGeom prst="rect">
                    <a:avLst/>
                  </a:prstGeom>
                </p:spPr>
                <p:txBody>
                  <a:bodyPr lIns="22014" tIns="22014" rIns="22014" bIns="22014" rtlCol="0" anchor="ctr"/>
                  <a:lstStyle/>
                  <a:p>
                    <a:pPr algn="ctr">
                      <a:lnSpc>
                        <a:spcPts val="2057"/>
                      </a:lnSpc>
                      <a:spcBef>
                        <a:spcPct val="0"/>
                      </a:spcBef>
                    </a:pPr>
                    <a:endParaRPr sz="900"/>
                  </a:p>
                </p:txBody>
              </p:sp>
            </p:grpSp>
          </p:grpSp>
          <p:sp>
            <p:nvSpPr>
              <p:cNvPr id="37" name="Marcador de contenido 32">
                <a:extLst>
                  <a:ext uri="{FF2B5EF4-FFF2-40B4-BE49-F238E27FC236}">
                    <a16:creationId xmlns:a16="http://schemas.microsoft.com/office/drawing/2014/main" id="{972D94CB-D773-F342-9509-3E8A8F1C9A99}"/>
                  </a:ext>
                </a:extLst>
              </p:cNvPr>
              <p:cNvSpPr txBox="1">
                <a:spLocks/>
              </p:cNvSpPr>
              <p:nvPr/>
            </p:nvSpPr>
            <p:spPr>
              <a:xfrm>
                <a:off x="770520" y="4400368"/>
                <a:ext cx="2238015" cy="19103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35" name="Marcador de contenido 32">
              <a:extLst>
                <a:ext uri="{FF2B5EF4-FFF2-40B4-BE49-F238E27FC236}">
                  <a16:creationId xmlns:a16="http://schemas.microsoft.com/office/drawing/2014/main" id="{E11DCC60-5098-27F7-55BA-9A4B0E6865D8}"/>
                </a:ext>
              </a:extLst>
            </p:cNvPr>
            <p:cNvSpPr txBox="1">
              <a:spLocks/>
            </p:cNvSpPr>
            <p:nvPr/>
          </p:nvSpPr>
          <p:spPr>
            <a:xfrm>
              <a:off x="3422667" y="4315673"/>
              <a:ext cx="2445814" cy="1651517"/>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100" dirty="0">
                  <a:latin typeface="Malacitana-Sans"/>
                  <a:ea typeface="Roboto Bold"/>
                </a:rPr>
                <a:t>Sistema más completo.</a:t>
              </a:r>
            </a:p>
            <a:p>
              <a:pPr>
                <a:lnSpc>
                  <a:spcPct val="120000"/>
                </a:lnSpc>
              </a:pPr>
              <a:r>
                <a:rPr lang="es-ES" sz="2100" dirty="0">
                  <a:latin typeface="Malacitana-Sans"/>
                  <a:ea typeface="Roboto Bold"/>
                </a:rPr>
                <a:t>Características de Algoritmos Cuánticos.</a:t>
              </a:r>
            </a:p>
            <a:p>
              <a:pPr>
                <a:lnSpc>
                  <a:spcPct val="120000"/>
                </a:lnSpc>
              </a:pPr>
              <a:r>
                <a:rPr lang="es-ES" sz="2100" dirty="0">
                  <a:latin typeface="Malacitana-Sans"/>
                  <a:ea typeface="Roboto Bold"/>
                </a:rPr>
                <a:t>Proveedores.</a:t>
              </a:r>
            </a:p>
            <a:p>
              <a:pPr>
                <a:lnSpc>
                  <a:spcPct val="120000"/>
                </a:lnSpc>
              </a:pPr>
              <a:endParaRPr lang="es-ES" sz="2100" dirty="0">
                <a:solidFill>
                  <a:schemeClr val="bg1"/>
                </a:solidFill>
                <a:latin typeface="Malacitana-Sans"/>
                <a:ea typeface="Roboto Bold"/>
              </a:endParaRPr>
            </a:p>
          </p:txBody>
        </p:sp>
      </p:grpSp>
      <p:grpSp>
        <p:nvGrpSpPr>
          <p:cNvPr id="44" name="Group 33">
            <a:extLst>
              <a:ext uri="{FF2B5EF4-FFF2-40B4-BE49-F238E27FC236}">
                <a16:creationId xmlns:a16="http://schemas.microsoft.com/office/drawing/2014/main" id="{4E1942F9-DFBF-212D-7890-49C82A9511E3}"/>
              </a:ext>
            </a:extLst>
          </p:cNvPr>
          <p:cNvGrpSpPr/>
          <p:nvPr/>
        </p:nvGrpSpPr>
        <p:grpSpPr>
          <a:xfrm>
            <a:off x="5271968" y="1994138"/>
            <a:ext cx="647512" cy="649874"/>
            <a:chOff x="0" y="0"/>
            <a:chExt cx="1816100" cy="1816100"/>
          </a:xfrm>
        </p:grpSpPr>
        <p:grpSp>
          <p:nvGrpSpPr>
            <p:cNvPr id="45" name="Group 34">
              <a:extLst>
                <a:ext uri="{FF2B5EF4-FFF2-40B4-BE49-F238E27FC236}">
                  <a16:creationId xmlns:a16="http://schemas.microsoft.com/office/drawing/2014/main" id="{CD846AE4-1E50-F349-8FE8-05566135CDBC}"/>
                </a:ext>
              </a:extLst>
            </p:cNvPr>
            <p:cNvGrpSpPr/>
            <p:nvPr/>
          </p:nvGrpSpPr>
          <p:grpSpPr>
            <a:xfrm>
              <a:off x="0" y="0"/>
              <a:ext cx="1816100" cy="1816100"/>
              <a:chOff x="0" y="0"/>
              <a:chExt cx="812800" cy="812800"/>
            </a:xfrm>
          </p:grpSpPr>
          <p:sp>
            <p:nvSpPr>
              <p:cNvPr id="47" name="Freeform 35">
                <a:extLst>
                  <a:ext uri="{FF2B5EF4-FFF2-40B4-BE49-F238E27FC236}">
                    <a16:creationId xmlns:a16="http://schemas.microsoft.com/office/drawing/2014/main" id="{0F94C2D6-279D-DCC2-5C02-51D4EDC06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sz="1350"/>
              </a:p>
            </p:txBody>
          </p:sp>
          <p:sp>
            <p:nvSpPr>
              <p:cNvPr id="48" name="TextBox 36">
                <a:extLst>
                  <a:ext uri="{FF2B5EF4-FFF2-40B4-BE49-F238E27FC236}">
                    <a16:creationId xmlns:a16="http://schemas.microsoft.com/office/drawing/2014/main" id="{F4A99540-54CB-108C-A1DE-292F9C40E874}"/>
                  </a:ext>
                </a:extLst>
              </p:cNvPr>
              <p:cNvSpPr txBox="1"/>
              <p:nvPr/>
            </p:nvSpPr>
            <p:spPr>
              <a:xfrm>
                <a:off x="76200" y="57150"/>
                <a:ext cx="660400" cy="679450"/>
              </a:xfrm>
              <a:prstGeom prst="rect">
                <a:avLst/>
              </a:prstGeom>
            </p:spPr>
            <p:txBody>
              <a:bodyPr lIns="38100" tIns="38100" rIns="38100" bIns="38100" rtlCol="0" anchor="ctr"/>
              <a:lstStyle/>
              <a:p>
                <a:pPr algn="ctr">
                  <a:lnSpc>
                    <a:spcPts val="2144"/>
                  </a:lnSpc>
                </a:pPr>
                <a:endParaRPr sz="1350"/>
              </a:p>
            </p:txBody>
          </p:sp>
        </p:grpSp>
        <p:sp>
          <p:nvSpPr>
            <p:cNvPr id="46" name="Freeform 37">
              <a:extLst>
                <a:ext uri="{FF2B5EF4-FFF2-40B4-BE49-F238E27FC236}">
                  <a16:creationId xmlns:a16="http://schemas.microsoft.com/office/drawing/2014/main" id="{EFF1A2A7-2D21-3687-A776-240E9897FE3D}"/>
                </a:ext>
              </a:extLst>
            </p:cNvPr>
            <p:cNvSpPr/>
            <p:nvPr/>
          </p:nvSpPr>
          <p:spPr>
            <a:xfrm>
              <a:off x="108181" y="108210"/>
              <a:ext cx="1599737" cy="1599679"/>
            </a:xfrm>
            <a:custGeom>
              <a:avLst/>
              <a:gdLst/>
              <a:ahLst/>
              <a:cxnLst/>
              <a:rect l="l" t="t" r="r" b="b"/>
              <a:pathLst>
                <a:path w="1599737" h="1599679">
                  <a:moveTo>
                    <a:pt x="0" y="0"/>
                  </a:moveTo>
                  <a:lnTo>
                    <a:pt x="1599738" y="0"/>
                  </a:lnTo>
                  <a:lnTo>
                    <a:pt x="1599738" y="1599680"/>
                  </a:lnTo>
                  <a:lnTo>
                    <a:pt x="0" y="1599680"/>
                  </a:lnTo>
                  <a:lnTo>
                    <a:pt x="0" y="0"/>
                  </a:lnTo>
                  <a:close/>
                </a:path>
              </a:pathLst>
            </a:custGeom>
            <a:blipFill>
              <a:blip r:embed="rId10"/>
              <a:stretch>
                <a:fillRect t="-167" r="-330" b="-167"/>
              </a:stretch>
            </a:blipFill>
            <a:ln cap="sq">
              <a:noFill/>
              <a:prstDash val="solid"/>
              <a:miter/>
            </a:ln>
          </p:spPr>
          <p:txBody>
            <a:bodyPr/>
            <a:lstStyle/>
            <a:p>
              <a:endParaRPr lang="es-ES" sz="1350"/>
            </a:p>
          </p:txBody>
        </p:sp>
      </p:grpSp>
      <p:grpSp>
        <p:nvGrpSpPr>
          <p:cNvPr id="49" name="Grupo 76">
            <a:extLst>
              <a:ext uri="{FF2B5EF4-FFF2-40B4-BE49-F238E27FC236}">
                <a16:creationId xmlns:a16="http://schemas.microsoft.com/office/drawing/2014/main" id="{A4A0ED90-542B-0765-EC16-D05CA013BD90}"/>
              </a:ext>
            </a:extLst>
          </p:cNvPr>
          <p:cNvGrpSpPr/>
          <p:nvPr/>
        </p:nvGrpSpPr>
        <p:grpSpPr>
          <a:xfrm>
            <a:off x="6906558" y="3267264"/>
            <a:ext cx="1782412" cy="2215268"/>
            <a:chOff x="3416172" y="3260281"/>
            <a:chExt cx="2376549" cy="2953690"/>
          </a:xfrm>
        </p:grpSpPr>
        <p:grpSp>
          <p:nvGrpSpPr>
            <p:cNvPr id="50" name="Grupo 77">
              <a:extLst>
                <a:ext uri="{FF2B5EF4-FFF2-40B4-BE49-F238E27FC236}">
                  <a16:creationId xmlns:a16="http://schemas.microsoft.com/office/drawing/2014/main" id="{CA89D1AA-5A2D-DDB8-4273-91EE55830989}"/>
                </a:ext>
              </a:extLst>
            </p:cNvPr>
            <p:cNvGrpSpPr/>
            <p:nvPr/>
          </p:nvGrpSpPr>
          <p:grpSpPr>
            <a:xfrm>
              <a:off x="3416172" y="3260281"/>
              <a:ext cx="2376549" cy="2953690"/>
              <a:chOff x="701254" y="3357076"/>
              <a:chExt cx="2376549" cy="2953690"/>
            </a:xfrm>
          </p:grpSpPr>
          <p:grpSp>
            <p:nvGrpSpPr>
              <p:cNvPr id="52" name="Grupo 79">
                <a:extLst>
                  <a:ext uri="{FF2B5EF4-FFF2-40B4-BE49-F238E27FC236}">
                    <a16:creationId xmlns:a16="http://schemas.microsoft.com/office/drawing/2014/main" id="{813BBEA3-FC91-A702-F932-B6B778647983}"/>
                  </a:ext>
                </a:extLst>
              </p:cNvPr>
              <p:cNvGrpSpPr/>
              <p:nvPr/>
            </p:nvGrpSpPr>
            <p:grpSpPr>
              <a:xfrm>
                <a:off x="701254" y="3357076"/>
                <a:ext cx="2376549" cy="2953690"/>
                <a:chOff x="3370724" y="3760932"/>
                <a:chExt cx="2376549" cy="2953690"/>
              </a:xfrm>
            </p:grpSpPr>
            <p:grpSp>
              <p:nvGrpSpPr>
                <p:cNvPr id="54" name="Group 5">
                  <a:extLst>
                    <a:ext uri="{FF2B5EF4-FFF2-40B4-BE49-F238E27FC236}">
                      <a16:creationId xmlns:a16="http://schemas.microsoft.com/office/drawing/2014/main" id="{F38CA9D4-BAFF-003D-E261-AECC7AE9EA09}"/>
                    </a:ext>
                  </a:extLst>
                </p:cNvPr>
                <p:cNvGrpSpPr/>
                <p:nvPr/>
              </p:nvGrpSpPr>
              <p:grpSpPr>
                <a:xfrm>
                  <a:off x="3370724" y="4352926"/>
                  <a:ext cx="2376549" cy="2361696"/>
                  <a:chOff x="0" y="0"/>
                  <a:chExt cx="1279723" cy="1271725"/>
                </a:xfrm>
              </p:grpSpPr>
              <p:sp>
                <p:nvSpPr>
                  <p:cNvPr id="58" name="Freeform 6">
                    <a:extLst>
                      <a:ext uri="{FF2B5EF4-FFF2-40B4-BE49-F238E27FC236}">
                        <a16:creationId xmlns:a16="http://schemas.microsoft.com/office/drawing/2014/main" id="{A8951F3D-53BA-1BCC-5B3F-30097D9E720E}"/>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900"/>
                  </a:p>
                </p:txBody>
              </p:sp>
              <p:sp>
                <p:nvSpPr>
                  <p:cNvPr id="59" name="TextBox 7">
                    <a:extLst>
                      <a:ext uri="{FF2B5EF4-FFF2-40B4-BE49-F238E27FC236}">
                        <a16:creationId xmlns:a16="http://schemas.microsoft.com/office/drawing/2014/main" id="{2DA18085-EB83-9551-261B-82269A2D9FC3}"/>
                      </a:ext>
                    </a:extLst>
                  </p:cNvPr>
                  <p:cNvSpPr txBox="1"/>
                  <p:nvPr/>
                </p:nvSpPr>
                <p:spPr>
                  <a:xfrm>
                    <a:off x="0" y="-57150"/>
                    <a:ext cx="1279723" cy="1328875"/>
                  </a:xfrm>
                  <a:prstGeom prst="rect">
                    <a:avLst/>
                  </a:prstGeom>
                </p:spPr>
                <p:txBody>
                  <a:bodyPr lIns="22014" tIns="22014" rIns="22014" bIns="22014" rtlCol="0" anchor="ctr"/>
                  <a:lstStyle/>
                  <a:p>
                    <a:pPr algn="ctr">
                      <a:lnSpc>
                        <a:spcPts val="2057"/>
                      </a:lnSpc>
                      <a:spcBef>
                        <a:spcPct val="0"/>
                      </a:spcBef>
                    </a:pPr>
                    <a:endParaRPr sz="900"/>
                  </a:p>
                </p:txBody>
              </p:sp>
            </p:grpSp>
            <p:grpSp>
              <p:nvGrpSpPr>
                <p:cNvPr id="55" name="Group 8">
                  <a:extLst>
                    <a:ext uri="{FF2B5EF4-FFF2-40B4-BE49-F238E27FC236}">
                      <a16:creationId xmlns:a16="http://schemas.microsoft.com/office/drawing/2014/main" id="{1A8A2C6E-E441-FD3F-4CD9-C6CDC2C29512}"/>
                    </a:ext>
                  </a:extLst>
                </p:cNvPr>
                <p:cNvGrpSpPr/>
                <p:nvPr/>
              </p:nvGrpSpPr>
              <p:grpSpPr>
                <a:xfrm>
                  <a:off x="3967005" y="3760932"/>
                  <a:ext cx="1183987" cy="1183987"/>
                  <a:chOff x="0" y="0"/>
                  <a:chExt cx="812800" cy="812800"/>
                </a:xfrm>
              </p:grpSpPr>
              <p:sp>
                <p:nvSpPr>
                  <p:cNvPr id="56" name="Freeform 9">
                    <a:extLst>
                      <a:ext uri="{FF2B5EF4-FFF2-40B4-BE49-F238E27FC236}">
                        <a16:creationId xmlns:a16="http://schemas.microsoft.com/office/drawing/2014/main" id="{1D497169-852C-BECC-417C-6A08290731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900"/>
                  </a:p>
                </p:txBody>
              </p:sp>
              <p:sp>
                <p:nvSpPr>
                  <p:cNvPr id="57" name="TextBox 10">
                    <a:extLst>
                      <a:ext uri="{FF2B5EF4-FFF2-40B4-BE49-F238E27FC236}">
                        <a16:creationId xmlns:a16="http://schemas.microsoft.com/office/drawing/2014/main" id="{A36FAD57-BF41-6930-0E69-9C6F4D2BDFD9}"/>
                      </a:ext>
                    </a:extLst>
                  </p:cNvPr>
                  <p:cNvSpPr txBox="1"/>
                  <p:nvPr/>
                </p:nvSpPr>
                <p:spPr>
                  <a:xfrm>
                    <a:off x="76200" y="19050"/>
                    <a:ext cx="660400" cy="717550"/>
                  </a:xfrm>
                  <a:prstGeom prst="rect">
                    <a:avLst/>
                  </a:prstGeom>
                </p:spPr>
                <p:txBody>
                  <a:bodyPr lIns="22014" tIns="22014" rIns="22014" bIns="22014" rtlCol="0" anchor="ctr"/>
                  <a:lstStyle/>
                  <a:p>
                    <a:pPr algn="ctr">
                      <a:lnSpc>
                        <a:spcPts val="2057"/>
                      </a:lnSpc>
                      <a:spcBef>
                        <a:spcPct val="0"/>
                      </a:spcBef>
                    </a:pPr>
                    <a:endParaRPr sz="900"/>
                  </a:p>
                </p:txBody>
              </p:sp>
            </p:grpSp>
          </p:grpSp>
          <p:sp>
            <p:nvSpPr>
              <p:cNvPr id="53" name="Marcador de contenido 32">
                <a:extLst>
                  <a:ext uri="{FF2B5EF4-FFF2-40B4-BE49-F238E27FC236}">
                    <a16:creationId xmlns:a16="http://schemas.microsoft.com/office/drawing/2014/main" id="{3F3B0498-E696-5790-C094-94E958C1212A}"/>
                  </a:ext>
                </a:extLst>
              </p:cNvPr>
              <p:cNvSpPr txBox="1">
                <a:spLocks/>
              </p:cNvSpPr>
              <p:nvPr/>
            </p:nvSpPr>
            <p:spPr>
              <a:xfrm>
                <a:off x="770520" y="4400368"/>
                <a:ext cx="2238015" cy="19103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100"/>
              </a:p>
            </p:txBody>
          </p:sp>
        </p:grpSp>
        <p:sp>
          <p:nvSpPr>
            <p:cNvPr id="51" name="Marcador de contenido 32">
              <a:extLst>
                <a:ext uri="{FF2B5EF4-FFF2-40B4-BE49-F238E27FC236}">
                  <a16:creationId xmlns:a16="http://schemas.microsoft.com/office/drawing/2014/main" id="{BF76650A-159A-B095-15E2-3B8B12A32DE2}"/>
                </a:ext>
              </a:extLst>
            </p:cNvPr>
            <p:cNvSpPr txBox="1">
              <a:spLocks/>
            </p:cNvSpPr>
            <p:nvPr/>
          </p:nvSpPr>
          <p:spPr>
            <a:xfrm>
              <a:off x="3512403" y="4703455"/>
              <a:ext cx="2034368" cy="96575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1600" dirty="0">
                  <a:latin typeface="Malacitana-Sans"/>
                  <a:ea typeface="Roboto Bold"/>
                </a:rPr>
                <a:t> Quantum Continuum.</a:t>
              </a:r>
            </a:p>
            <a:p>
              <a:pPr>
                <a:lnSpc>
                  <a:spcPct val="120000"/>
                </a:lnSpc>
              </a:pPr>
              <a:endParaRPr lang="es-ES" sz="800" dirty="0">
                <a:solidFill>
                  <a:schemeClr val="bg1"/>
                </a:solidFill>
                <a:latin typeface="Malacitana-Sans"/>
                <a:ea typeface="Roboto Bold"/>
              </a:endParaRPr>
            </a:p>
          </p:txBody>
        </p:sp>
      </p:grpSp>
      <p:grpSp>
        <p:nvGrpSpPr>
          <p:cNvPr id="60" name="Grupo 109">
            <a:extLst>
              <a:ext uri="{FF2B5EF4-FFF2-40B4-BE49-F238E27FC236}">
                <a16:creationId xmlns:a16="http://schemas.microsoft.com/office/drawing/2014/main" id="{BF37A7BE-B8E2-B87C-15BF-1A20D7926371}"/>
              </a:ext>
            </a:extLst>
          </p:cNvPr>
          <p:cNvGrpSpPr/>
          <p:nvPr/>
        </p:nvGrpSpPr>
        <p:grpSpPr>
          <a:xfrm>
            <a:off x="7487028" y="3354021"/>
            <a:ext cx="621466" cy="634880"/>
            <a:chOff x="9982704" y="3329027"/>
            <a:chExt cx="828621" cy="846507"/>
          </a:xfrm>
        </p:grpSpPr>
        <p:sp>
          <p:nvSpPr>
            <p:cNvPr id="61" name="Freeform 53">
              <a:extLst>
                <a:ext uri="{FF2B5EF4-FFF2-40B4-BE49-F238E27FC236}">
                  <a16:creationId xmlns:a16="http://schemas.microsoft.com/office/drawing/2014/main" id="{B9510F2B-D8C2-A8B2-F776-3AD6B9AD4829}"/>
                </a:ext>
              </a:extLst>
            </p:cNvPr>
            <p:cNvSpPr/>
            <p:nvPr/>
          </p:nvSpPr>
          <p:spPr>
            <a:xfrm>
              <a:off x="9982704" y="332902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sz="1350"/>
            </a:p>
          </p:txBody>
        </p:sp>
        <p:pic>
          <p:nvPicPr>
            <p:cNvPr id="62" name="Gráfico 108" descr="Servidor con relleno sólido">
              <a:extLst>
                <a:ext uri="{FF2B5EF4-FFF2-40B4-BE49-F238E27FC236}">
                  <a16:creationId xmlns:a16="http://schemas.microsoft.com/office/drawing/2014/main" id="{99E79AD6-5B23-714E-EDDA-E61F0A5FA0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49924" y="3379311"/>
              <a:ext cx="694180" cy="694180"/>
            </a:xfrm>
            <a:prstGeom prst="rect">
              <a:avLst/>
            </a:prstGeom>
          </p:spPr>
        </p:pic>
      </p:grpSp>
    </p:spTree>
    <p:extLst>
      <p:ext uri="{BB962C8B-B14F-4D97-AF65-F5344CB8AC3E}">
        <p14:creationId xmlns:p14="http://schemas.microsoft.com/office/powerpoint/2010/main" val="2546594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DEDA2F-B39B-BD60-6FCD-597B8306973B}"/>
              </a:ext>
            </a:extLst>
          </p:cNvPr>
          <p:cNvSpPr txBox="1"/>
          <p:nvPr/>
        </p:nvSpPr>
        <p:spPr>
          <a:xfrm>
            <a:off x="797632" y="3431855"/>
            <a:ext cx="5156128" cy="1200329"/>
          </a:xfrm>
          <a:prstGeom prst="rect">
            <a:avLst/>
          </a:prstGeom>
          <a:noFill/>
        </p:spPr>
        <p:txBody>
          <a:bodyPr wrap="square" rtlCol="0">
            <a:spAutoFit/>
          </a:bodyPr>
          <a:lstStyle/>
          <a:p>
            <a:pPr marL="0" lvl="1"/>
            <a:r>
              <a:rPr lang="es-ES" sz="2400" kern="100">
                <a:solidFill>
                  <a:srgbClr val="FFFFFF"/>
                </a:solidFill>
                <a:latin typeface="Malacitana-Sans" pitchFamily="2" charset="77"/>
                <a:ea typeface="Calibri" panose="020F0502020204030204" pitchFamily="34" charset="0"/>
              </a:rPr>
              <a:t>SISTEMA DE EVALUACIÓN DE COSTES PARA APLICACIONES HÍBRIDAS (CUÁNTICAS-CLÁSICAS)</a:t>
            </a:r>
          </a:p>
        </p:txBody>
      </p:sp>
      <p:cxnSp>
        <p:nvCxnSpPr>
          <p:cNvPr id="8" name="Conector recto 7">
            <a:extLst>
              <a:ext uri="{FF2B5EF4-FFF2-40B4-BE49-F238E27FC236}">
                <a16:creationId xmlns:a16="http://schemas.microsoft.com/office/drawing/2014/main" id="{690D2662-29DC-073E-A8F2-D5E8F506B122}"/>
              </a:ext>
            </a:extLst>
          </p:cNvPr>
          <p:cNvCxnSpPr>
            <a:cxnSpLocks/>
          </p:cNvCxnSpPr>
          <p:nvPr/>
        </p:nvCxnSpPr>
        <p:spPr>
          <a:xfrm flipH="1">
            <a:off x="897687" y="5075133"/>
            <a:ext cx="3346985" cy="0"/>
          </a:xfrm>
          <a:prstGeom prst="line">
            <a:avLst/>
          </a:prstGeom>
          <a:ln w="12700">
            <a:solidFill>
              <a:srgbClr val="00AAD6"/>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E41F8B1A-4E4E-F401-BEBE-F76A850A0196}"/>
              </a:ext>
            </a:extLst>
          </p:cNvPr>
          <p:cNvSpPr txBox="1"/>
          <p:nvPr/>
        </p:nvSpPr>
        <p:spPr>
          <a:xfrm>
            <a:off x="797632" y="5567576"/>
            <a:ext cx="4403035" cy="307777"/>
          </a:xfrm>
          <a:prstGeom prst="rect">
            <a:avLst/>
          </a:prstGeom>
          <a:noFill/>
        </p:spPr>
        <p:txBody>
          <a:bodyPr wrap="square" lIns="91440" tIns="45720" rIns="91440" bIns="45720" rtlCol="0" anchor="t">
            <a:spAutoFit/>
          </a:bodyPr>
          <a:lstStyle/>
          <a:p>
            <a:r>
              <a:rPr lang="es-ES" sz="1400" dirty="0">
                <a:solidFill>
                  <a:schemeClr val="bg1"/>
                </a:solidFill>
                <a:latin typeface="Malacitana-Sans"/>
              </a:rPr>
              <a:t>Málaga, a 25 de septiembre de 2024</a:t>
            </a:r>
          </a:p>
        </p:txBody>
      </p:sp>
      <p:sp>
        <p:nvSpPr>
          <p:cNvPr id="2" name="TextBox 1">
            <a:extLst>
              <a:ext uri="{FF2B5EF4-FFF2-40B4-BE49-F238E27FC236}">
                <a16:creationId xmlns:a16="http://schemas.microsoft.com/office/drawing/2014/main" id="{D5D1132A-9A24-C6AA-977B-5C8BBEC7F248}"/>
              </a:ext>
            </a:extLst>
          </p:cNvPr>
          <p:cNvSpPr txBox="1"/>
          <p:nvPr/>
        </p:nvSpPr>
        <p:spPr>
          <a:xfrm>
            <a:off x="4729408" y="4059471"/>
            <a:ext cx="3616960" cy="2031325"/>
          </a:xfrm>
          <a:prstGeom prst="rect">
            <a:avLst/>
          </a:prstGeom>
          <a:noFill/>
        </p:spPr>
        <p:txBody>
          <a:bodyPr wrap="square" rtlCol="0">
            <a:spAutoFit/>
          </a:bodyPr>
          <a:lstStyle/>
          <a:p>
            <a:pPr marL="0" lvl="1" algn="r"/>
            <a:r>
              <a:rPr lang="es-ES" sz="1400" b="1" kern="100">
                <a:solidFill>
                  <a:srgbClr val="FFFFFF"/>
                </a:solidFill>
                <a:latin typeface="Malacitana-Sans" pitchFamily="2" charset="77"/>
                <a:ea typeface="Calibri" panose="020F0502020204030204" pitchFamily="34" charset="0"/>
              </a:rPr>
              <a:t>Álvaro Manuel Aparicio Morales</a:t>
            </a:r>
          </a:p>
          <a:p>
            <a:pPr marL="0" lvl="1" algn="r"/>
            <a:r>
              <a:rPr lang="es-ES" sz="1400" b="1" kern="100">
                <a:solidFill>
                  <a:srgbClr val="FFFFFF"/>
                </a:solidFill>
                <a:latin typeface="Malacitana-Sans" pitchFamily="2" charset="77"/>
                <a:ea typeface="Calibri" panose="020F0502020204030204" pitchFamily="34" charset="0"/>
              </a:rPr>
              <a:t> </a:t>
            </a:r>
          </a:p>
          <a:p>
            <a:pPr marL="0" lvl="1" algn="r"/>
            <a:r>
              <a:rPr lang="es-ES" sz="1400" kern="100">
                <a:solidFill>
                  <a:srgbClr val="FFFFFF"/>
                </a:solidFill>
                <a:latin typeface="Malacitana-Sans" pitchFamily="2" charset="77"/>
                <a:ea typeface="Calibri" panose="020F0502020204030204" pitchFamily="34" charset="0"/>
              </a:rPr>
              <a:t>Javier Cámara Moreno </a:t>
            </a:r>
          </a:p>
          <a:p>
            <a:pPr marL="0" lvl="1" algn="r"/>
            <a:r>
              <a:rPr lang="es-ES" sz="1400" kern="100">
                <a:solidFill>
                  <a:srgbClr val="FFFFFF"/>
                </a:solidFill>
                <a:latin typeface="Malacitana-Sans" pitchFamily="2" charset="77"/>
                <a:ea typeface="Calibri" panose="020F0502020204030204" pitchFamily="34" charset="0"/>
              </a:rPr>
              <a:t>José Manuel García Alonso</a:t>
            </a:r>
          </a:p>
          <a:p>
            <a:pPr marL="0" lvl="1" algn="r"/>
            <a:endParaRPr lang="es-ES" sz="1400" b="1" kern="100">
              <a:solidFill>
                <a:srgbClr val="FFFFFF"/>
              </a:solidFill>
              <a:latin typeface="Malacitana-Sans" pitchFamily="2" charset="77"/>
              <a:ea typeface="Calibri" panose="020F0502020204030204" pitchFamily="34" charset="0"/>
            </a:endParaRPr>
          </a:p>
          <a:p>
            <a:pPr marL="0" lvl="1" algn="r"/>
            <a:r>
              <a:rPr lang="es-ES" sz="1400" b="1" kern="100">
                <a:solidFill>
                  <a:srgbClr val="FFFFFF"/>
                </a:solidFill>
                <a:latin typeface="Malacitana-Sans" pitchFamily="2" charset="77"/>
                <a:ea typeface="Calibri" panose="020F0502020204030204" pitchFamily="34" charset="0"/>
              </a:rPr>
              <a:t>Máster Universitario de Ingeniería Informática </a:t>
            </a:r>
          </a:p>
          <a:p>
            <a:pPr marL="0" lvl="1" algn="r"/>
            <a:r>
              <a:rPr lang="es-ES" sz="1400" b="1" kern="100">
                <a:solidFill>
                  <a:srgbClr val="FFFFFF"/>
                </a:solidFill>
                <a:latin typeface="Malacitana-Sans" pitchFamily="2" charset="77"/>
                <a:ea typeface="Calibri" panose="020F0502020204030204" pitchFamily="34" charset="0"/>
              </a:rPr>
              <a:t>(Ciencia e Ingeniería de Datos)</a:t>
            </a:r>
          </a:p>
          <a:p>
            <a:pPr marL="0" lvl="1" algn="r"/>
            <a:endParaRPr lang="es-ES" sz="1400" b="1" kern="100">
              <a:solidFill>
                <a:srgbClr val="FFFFFF"/>
              </a:solidFill>
              <a:latin typeface="Malacitana-Sans" pitchFamily="2" charset="77"/>
              <a:ea typeface="Calibri" panose="020F0502020204030204" pitchFamily="34" charset="0"/>
            </a:endParaRPr>
          </a:p>
          <a:p>
            <a:pPr marL="0" lvl="1" algn="r"/>
            <a:r>
              <a:rPr lang="es-ES" sz="1400" b="1" kern="100">
                <a:solidFill>
                  <a:srgbClr val="FFFFFF"/>
                </a:solidFill>
                <a:latin typeface="Malacitana-Sans" pitchFamily="2" charset="77"/>
                <a:ea typeface="Calibri" panose="020F0502020204030204" pitchFamily="34" charset="0"/>
              </a:rPr>
              <a:t>Universidad de Málaga</a:t>
            </a:r>
            <a:endParaRPr lang="es-ES" sz="1400" b="1">
              <a:solidFill>
                <a:srgbClr val="004479"/>
              </a:solidFill>
              <a:latin typeface="Malacitana-Sans" pitchFamily="2" charset="77"/>
            </a:endParaRPr>
          </a:p>
        </p:txBody>
      </p:sp>
      <p:sp>
        <p:nvSpPr>
          <p:cNvPr id="3" name="Slide Number Placeholder 2">
            <a:extLst>
              <a:ext uri="{FF2B5EF4-FFF2-40B4-BE49-F238E27FC236}">
                <a16:creationId xmlns:a16="http://schemas.microsoft.com/office/drawing/2014/main" id="{CAB5C694-1321-219B-EDEE-0150C8712629}"/>
              </a:ext>
            </a:extLst>
          </p:cNvPr>
          <p:cNvSpPr>
            <a:spLocks noGrp="1"/>
          </p:cNvSpPr>
          <p:nvPr>
            <p:ph type="sldNum" sz="quarter" idx="12"/>
          </p:nvPr>
        </p:nvSpPr>
        <p:spPr/>
        <p:txBody>
          <a:bodyPr/>
          <a:lstStyle/>
          <a:p>
            <a:fld id="{795DA097-91D5-884A-AB6D-3E1FFBDE92C7}" type="slidenum">
              <a:rPr lang="es-ES" smtClean="0"/>
              <a:t>78</a:t>
            </a:fld>
            <a:endParaRPr lang="es-ES"/>
          </a:p>
        </p:txBody>
      </p:sp>
    </p:spTree>
    <p:extLst>
      <p:ext uri="{BB962C8B-B14F-4D97-AF65-F5344CB8AC3E}">
        <p14:creationId xmlns:p14="http://schemas.microsoft.com/office/powerpoint/2010/main" val="3621123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9E591-5010-ABF5-DA51-BDF0682A35C6}"/>
              </a:ext>
            </a:extLst>
          </p:cNvPr>
          <p:cNvSpPr>
            <a:spLocks noGrp="1"/>
          </p:cNvSpPr>
          <p:nvPr>
            <p:ph type="sldNum" sz="quarter" idx="12"/>
          </p:nvPr>
        </p:nvSpPr>
        <p:spPr/>
        <p:txBody>
          <a:bodyPr/>
          <a:lstStyle/>
          <a:p>
            <a:fld id="{795DA097-91D5-884A-AB6D-3E1FFBDE92C7}" type="slidenum">
              <a:rPr lang="es-ES" smtClean="0"/>
              <a:t>79</a:t>
            </a:fld>
            <a:endParaRPr lang="es-ES"/>
          </a:p>
        </p:txBody>
      </p:sp>
    </p:spTree>
    <p:extLst>
      <p:ext uri="{BB962C8B-B14F-4D97-AF65-F5344CB8AC3E}">
        <p14:creationId xmlns:p14="http://schemas.microsoft.com/office/powerpoint/2010/main" val="412381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Computación Cuántica</a:t>
            </a:r>
          </a:p>
        </p:txBody>
      </p:sp>
      <p:sp>
        <p:nvSpPr>
          <p:cNvPr id="8" name="Slide Number Placeholder 7">
            <a:extLst>
              <a:ext uri="{FF2B5EF4-FFF2-40B4-BE49-F238E27FC236}">
                <a16:creationId xmlns:a16="http://schemas.microsoft.com/office/drawing/2014/main" id="{F60CDF7F-965E-DA54-D7A1-F06D77C19CE4}"/>
              </a:ext>
            </a:extLst>
          </p:cNvPr>
          <p:cNvSpPr>
            <a:spLocks noGrp="1"/>
          </p:cNvSpPr>
          <p:nvPr>
            <p:ph type="sldNum" sz="quarter" idx="12"/>
          </p:nvPr>
        </p:nvSpPr>
        <p:spPr/>
        <p:txBody>
          <a:bodyPr/>
          <a:lstStyle/>
          <a:p>
            <a:fld id="{795DA097-91D5-884A-AB6D-3E1FFBDE92C7}" type="slidenum">
              <a:rPr lang="es-ES" smtClean="0"/>
              <a:t>8</a:t>
            </a:fld>
            <a:endParaRPr lang="es-ES"/>
          </a:p>
        </p:txBody>
      </p:sp>
      <p:sp>
        <p:nvSpPr>
          <p:cNvPr id="5" name="Rectángulo: esquinas redondeadas 4">
            <a:extLst>
              <a:ext uri="{FF2B5EF4-FFF2-40B4-BE49-F238E27FC236}">
                <a16:creationId xmlns:a16="http://schemas.microsoft.com/office/drawing/2014/main" id="{CFA76F6C-B418-2B3C-3620-C092588F7A6F}"/>
              </a:ext>
            </a:extLst>
          </p:cNvPr>
          <p:cNvSpPr/>
          <p:nvPr/>
        </p:nvSpPr>
        <p:spPr>
          <a:xfrm>
            <a:off x="742789" y="2986150"/>
            <a:ext cx="7900415" cy="1565554"/>
          </a:xfrm>
          <a:prstGeom prst="roundRect">
            <a:avLst/>
          </a:prstGeom>
          <a:solidFill>
            <a:srgbClr val="58B6C0"/>
          </a:solidFill>
          <a:ln>
            <a:solidFill>
              <a:schemeClr val="bg1"/>
            </a:solidFill>
            <a:extLst>
              <a:ext uri="{C807C97D-BFC1-408E-A445-0C87EB9F89A2}">
                <ask:lineSketchStyleProps xmlns:ask="http://schemas.microsoft.com/office/drawing/2018/sketchyshapes" sd="852854689">
                  <a:custGeom>
                    <a:avLst/>
                    <a:gdLst>
                      <a:gd name="connsiteX0" fmla="*/ 0 w 7900415"/>
                      <a:gd name="connsiteY0" fmla="*/ 260931 h 1565554"/>
                      <a:gd name="connsiteX1" fmla="*/ 260931 w 7900415"/>
                      <a:gd name="connsiteY1" fmla="*/ 0 h 1565554"/>
                      <a:gd name="connsiteX2" fmla="*/ 754726 w 7900415"/>
                      <a:gd name="connsiteY2" fmla="*/ 0 h 1565554"/>
                      <a:gd name="connsiteX3" fmla="*/ 1100951 w 7900415"/>
                      <a:gd name="connsiteY3" fmla="*/ 0 h 1565554"/>
                      <a:gd name="connsiteX4" fmla="*/ 1594746 w 7900415"/>
                      <a:gd name="connsiteY4" fmla="*/ 0 h 1565554"/>
                      <a:gd name="connsiteX5" fmla="*/ 2162327 w 7900415"/>
                      <a:gd name="connsiteY5" fmla="*/ 0 h 1565554"/>
                      <a:gd name="connsiteX6" fmla="*/ 2508552 w 7900415"/>
                      <a:gd name="connsiteY6" fmla="*/ 0 h 1565554"/>
                      <a:gd name="connsiteX7" fmla="*/ 3223704 w 7900415"/>
                      <a:gd name="connsiteY7" fmla="*/ 0 h 1565554"/>
                      <a:gd name="connsiteX8" fmla="*/ 3643714 w 7900415"/>
                      <a:gd name="connsiteY8" fmla="*/ 0 h 1565554"/>
                      <a:gd name="connsiteX9" fmla="*/ 4063724 w 7900415"/>
                      <a:gd name="connsiteY9" fmla="*/ 0 h 1565554"/>
                      <a:gd name="connsiteX10" fmla="*/ 4631305 w 7900415"/>
                      <a:gd name="connsiteY10" fmla="*/ 0 h 1565554"/>
                      <a:gd name="connsiteX11" fmla="*/ 5346457 w 7900415"/>
                      <a:gd name="connsiteY11" fmla="*/ 0 h 1565554"/>
                      <a:gd name="connsiteX12" fmla="*/ 5692681 w 7900415"/>
                      <a:gd name="connsiteY12" fmla="*/ 0 h 1565554"/>
                      <a:gd name="connsiteX13" fmla="*/ 6112691 w 7900415"/>
                      <a:gd name="connsiteY13" fmla="*/ 0 h 1565554"/>
                      <a:gd name="connsiteX14" fmla="*/ 6606487 w 7900415"/>
                      <a:gd name="connsiteY14" fmla="*/ 0 h 1565554"/>
                      <a:gd name="connsiteX15" fmla="*/ 7639484 w 7900415"/>
                      <a:gd name="connsiteY15" fmla="*/ 0 h 1565554"/>
                      <a:gd name="connsiteX16" fmla="*/ 7900415 w 7900415"/>
                      <a:gd name="connsiteY16" fmla="*/ 260931 h 1565554"/>
                      <a:gd name="connsiteX17" fmla="*/ 7900415 w 7900415"/>
                      <a:gd name="connsiteY17" fmla="*/ 761903 h 1565554"/>
                      <a:gd name="connsiteX18" fmla="*/ 7900415 w 7900415"/>
                      <a:gd name="connsiteY18" fmla="*/ 1304623 h 1565554"/>
                      <a:gd name="connsiteX19" fmla="*/ 7639484 w 7900415"/>
                      <a:gd name="connsiteY19" fmla="*/ 1565554 h 1565554"/>
                      <a:gd name="connsiteX20" fmla="*/ 7219474 w 7900415"/>
                      <a:gd name="connsiteY20" fmla="*/ 1565554 h 1565554"/>
                      <a:gd name="connsiteX21" fmla="*/ 6504322 w 7900415"/>
                      <a:gd name="connsiteY21" fmla="*/ 1565554 h 1565554"/>
                      <a:gd name="connsiteX22" fmla="*/ 5789170 w 7900415"/>
                      <a:gd name="connsiteY22" fmla="*/ 1565554 h 1565554"/>
                      <a:gd name="connsiteX23" fmla="*/ 5295374 w 7900415"/>
                      <a:gd name="connsiteY23" fmla="*/ 1565554 h 1565554"/>
                      <a:gd name="connsiteX24" fmla="*/ 4654008 w 7900415"/>
                      <a:gd name="connsiteY24" fmla="*/ 1565554 h 1565554"/>
                      <a:gd name="connsiteX25" fmla="*/ 4012641 w 7900415"/>
                      <a:gd name="connsiteY25" fmla="*/ 1565554 h 1565554"/>
                      <a:gd name="connsiteX26" fmla="*/ 3518846 w 7900415"/>
                      <a:gd name="connsiteY26" fmla="*/ 1565554 h 1565554"/>
                      <a:gd name="connsiteX27" fmla="*/ 3025050 w 7900415"/>
                      <a:gd name="connsiteY27" fmla="*/ 1565554 h 1565554"/>
                      <a:gd name="connsiteX28" fmla="*/ 2531255 w 7900415"/>
                      <a:gd name="connsiteY28" fmla="*/ 1565554 h 1565554"/>
                      <a:gd name="connsiteX29" fmla="*/ 1889888 w 7900415"/>
                      <a:gd name="connsiteY29" fmla="*/ 1565554 h 1565554"/>
                      <a:gd name="connsiteX30" fmla="*/ 1396093 w 7900415"/>
                      <a:gd name="connsiteY30" fmla="*/ 1565554 h 1565554"/>
                      <a:gd name="connsiteX31" fmla="*/ 902298 w 7900415"/>
                      <a:gd name="connsiteY31" fmla="*/ 1565554 h 1565554"/>
                      <a:gd name="connsiteX32" fmla="*/ 260931 w 7900415"/>
                      <a:gd name="connsiteY32" fmla="*/ 1565554 h 1565554"/>
                      <a:gd name="connsiteX33" fmla="*/ 0 w 7900415"/>
                      <a:gd name="connsiteY33" fmla="*/ 1304623 h 1565554"/>
                      <a:gd name="connsiteX34" fmla="*/ 0 w 7900415"/>
                      <a:gd name="connsiteY34" fmla="*/ 772340 h 1565554"/>
                      <a:gd name="connsiteX35" fmla="*/ 0 w 7900415"/>
                      <a:gd name="connsiteY35" fmla="*/ 260931 h 156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00415" h="1565554" fill="none" extrusionOk="0">
                        <a:moveTo>
                          <a:pt x="0" y="260931"/>
                        </a:moveTo>
                        <a:cubicBezTo>
                          <a:pt x="8973" y="137439"/>
                          <a:pt x="115357" y="12695"/>
                          <a:pt x="260931" y="0"/>
                        </a:cubicBezTo>
                        <a:cubicBezTo>
                          <a:pt x="411328" y="-2587"/>
                          <a:pt x="623752" y="52417"/>
                          <a:pt x="754726" y="0"/>
                        </a:cubicBezTo>
                        <a:cubicBezTo>
                          <a:pt x="885700" y="-52417"/>
                          <a:pt x="1023479" y="35016"/>
                          <a:pt x="1100951" y="0"/>
                        </a:cubicBezTo>
                        <a:cubicBezTo>
                          <a:pt x="1178424" y="-35016"/>
                          <a:pt x="1369354" y="37025"/>
                          <a:pt x="1594746" y="0"/>
                        </a:cubicBezTo>
                        <a:cubicBezTo>
                          <a:pt x="1820138" y="-37025"/>
                          <a:pt x="2036578" y="49298"/>
                          <a:pt x="2162327" y="0"/>
                        </a:cubicBezTo>
                        <a:cubicBezTo>
                          <a:pt x="2288076" y="-49298"/>
                          <a:pt x="2394886" y="15093"/>
                          <a:pt x="2508552" y="0"/>
                        </a:cubicBezTo>
                        <a:cubicBezTo>
                          <a:pt x="2622219" y="-15093"/>
                          <a:pt x="3059144" y="59720"/>
                          <a:pt x="3223704" y="0"/>
                        </a:cubicBezTo>
                        <a:cubicBezTo>
                          <a:pt x="3388264" y="-59720"/>
                          <a:pt x="3512869" y="41438"/>
                          <a:pt x="3643714" y="0"/>
                        </a:cubicBezTo>
                        <a:cubicBezTo>
                          <a:pt x="3774559" y="-41438"/>
                          <a:pt x="3909320" y="16979"/>
                          <a:pt x="4063724" y="0"/>
                        </a:cubicBezTo>
                        <a:cubicBezTo>
                          <a:pt x="4218128" y="-16979"/>
                          <a:pt x="4457188" y="42807"/>
                          <a:pt x="4631305" y="0"/>
                        </a:cubicBezTo>
                        <a:cubicBezTo>
                          <a:pt x="4805422" y="-42807"/>
                          <a:pt x="5025893" y="66395"/>
                          <a:pt x="5346457" y="0"/>
                        </a:cubicBezTo>
                        <a:cubicBezTo>
                          <a:pt x="5667021" y="-66395"/>
                          <a:pt x="5606745" y="8993"/>
                          <a:pt x="5692681" y="0"/>
                        </a:cubicBezTo>
                        <a:cubicBezTo>
                          <a:pt x="5778617" y="-8993"/>
                          <a:pt x="5912888" y="16477"/>
                          <a:pt x="6112691" y="0"/>
                        </a:cubicBezTo>
                        <a:cubicBezTo>
                          <a:pt x="6312494" y="-16477"/>
                          <a:pt x="6449656" y="15449"/>
                          <a:pt x="6606487" y="0"/>
                        </a:cubicBezTo>
                        <a:cubicBezTo>
                          <a:pt x="6763318" y="-15449"/>
                          <a:pt x="7334896" y="79144"/>
                          <a:pt x="7639484" y="0"/>
                        </a:cubicBezTo>
                        <a:cubicBezTo>
                          <a:pt x="7769799" y="36715"/>
                          <a:pt x="7881229" y="107944"/>
                          <a:pt x="7900415" y="260931"/>
                        </a:cubicBezTo>
                        <a:cubicBezTo>
                          <a:pt x="7946239" y="376901"/>
                          <a:pt x="7878261" y="546211"/>
                          <a:pt x="7900415" y="761903"/>
                        </a:cubicBezTo>
                        <a:cubicBezTo>
                          <a:pt x="7922569" y="977595"/>
                          <a:pt x="7891603" y="1168715"/>
                          <a:pt x="7900415" y="1304623"/>
                        </a:cubicBezTo>
                        <a:cubicBezTo>
                          <a:pt x="7909603" y="1447051"/>
                          <a:pt x="7805919" y="1577128"/>
                          <a:pt x="7639484" y="1565554"/>
                        </a:cubicBezTo>
                        <a:cubicBezTo>
                          <a:pt x="7465248" y="1613267"/>
                          <a:pt x="7405919" y="1549225"/>
                          <a:pt x="7219474" y="1565554"/>
                        </a:cubicBezTo>
                        <a:cubicBezTo>
                          <a:pt x="7033029" y="1581883"/>
                          <a:pt x="6655472" y="1557850"/>
                          <a:pt x="6504322" y="1565554"/>
                        </a:cubicBezTo>
                        <a:cubicBezTo>
                          <a:pt x="6353172" y="1573258"/>
                          <a:pt x="6090774" y="1526022"/>
                          <a:pt x="5789170" y="1565554"/>
                        </a:cubicBezTo>
                        <a:cubicBezTo>
                          <a:pt x="5487566" y="1605086"/>
                          <a:pt x="5423466" y="1525783"/>
                          <a:pt x="5295374" y="1565554"/>
                        </a:cubicBezTo>
                        <a:cubicBezTo>
                          <a:pt x="5167282" y="1605325"/>
                          <a:pt x="4914130" y="1533991"/>
                          <a:pt x="4654008" y="1565554"/>
                        </a:cubicBezTo>
                        <a:cubicBezTo>
                          <a:pt x="4393886" y="1597117"/>
                          <a:pt x="4245119" y="1560146"/>
                          <a:pt x="4012641" y="1565554"/>
                        </a:cubicBezTo>
                        <a:cubicBezTo>
                          <a:pt x="3780163" y="1570962"/>
                          <a:pt x="3627012" y="1532896"/>
                          <a:pt x="3518846" y="1565554"/>
                        </a:cubicBezTo>
                        <a:cubicBezTo>
                          <a:pt x="3410681" y="1598212"/>
                          <a:pt x="3246399" y="1512021"/>
                          <a:pt x="3025050" y="1565554"/>
                        </a:cubicBezTo>
                        <a:cubicBezTo>
                          <a:pt x="2803701" y="1619087"/>
                          <a:pt x="2676133" y="1554770"/>
                          <a:pt x="2531255" y="1565554"/>
                        </a:cubicBezTo>
                        <a:cubicBezTo>
                          <a:pt x="2386377" y="1576338"/>
                          <a:pt x="2113525" y="1559202"/>
                          <a:pt x="1889888" y="1565554"/>
                        </a:cubicBezTo>
                        <a:cubicBezTo>
                          <a:pt x="1666251" y="1571906"/>
                          <a:pt x="1551224" y="1534742"/>
                          <a:pt x="1396093" y="1565554"/>
                        </a:cubicBezTo>
                        <a:cubicBezTo>
                          <a:pt x="1240962" y="1596366"/>
                          <a:pt x="1019975" y="1529145"/>
                          <a:pt x="902298" y="1565554"/>
                        </a:cubicBezTo>
                        <a:cubicBezTo>
                          <a:pt x="784622" y="1601963"/>
                          <a:pt x="537417" y="1511966"/>
                          <a:pt x="260931" y="1565554"/>
                        </a:cubicBezTo>
                        <a:cubicBezTo>
                          <a:pt x="115264" y="1569058"/>
                          <a:pt x="7801" y="1428864"/>
                          <a:pt x="0" y="1304623"/>
                        </a:cubicBezTo>
                        <a:cubicBezTo>
                          <a:pt x="-62213" y="1136410"/>
                          <a:pt x="13146" y="1020488"/>
                          <a:pt x="0" y="772340"/>
                        </a:cubicBezTo>
                        <a:cubicBezTo>
                          <a:pt x="-13146" y="524192"/>
                          <a:pt x="57439" y="398970"/>
                          <a:pt x="0" y="260931"/>
                        </a:cubicBezTo>
                        <a:close/>
                      </a:path>
                      <a:path w="7900415" h="1565554" stroke="0" extrusionOk="0">
                        <a:moveTo>
                          <a:pt x="0" y="260931"/>
                        </a:moveTo>
                        <a:cubicBezTo>
                          <a:pt x="10670" y="119731"/>
                          <a:pt x="125339" y="17743"/>
                          <a:pt x="260931" y="0"/>
                        </a:cubicBezTo>
                        <a:cubicBezTo>
                          <a:pt x="564841" y="-4909"/>
                          <a:pt x="638258" y="17733"/>
                          <a:pt x="976083" y="0"/>
                        </a:cubicBezTo>
                        <a:cubicBezTo>
                          <a:pt x="1313908" y="-17733"/>
                          <a:pt x="1157681" y="27139"/>
                          <a:pt x="1322307" y="0"/>
                        </a:cubicBezTo>
                        <a:cubicBezTo>
                          <a:pt x="1486933" y="-27139"/>
                          <a:pt x="1764569" y="54500"/>
                          <a:pt x="1963674" y="0"/>
                        </a:cubicBezTo>
                        <a:cubicBezTo>
                          <a:pt x="2162779" y="-54500"/>
                          <a:pt x="2204149" y="40587"/>
                          <a:pt x="2383684" y="0"/>
                        </a:cubicBezTo>
                        <a:cubicBezTo>
                          <a:pt x="2563219" y="-40587"/>
                          <a:pt x="2826108" y="65972"/>
                          <a:pt x="3098836" y="0"/>
                        </a:cubicBezTo>
                        <a:cubicBezTo>
                          <a:pt x="3371564" y="-65972"/>
                          <a:pt x="3474379" y="34357"/>
                          <a:pt x="3813988" y="0"/>
                        </a:cubicBezTo>
                        <a:cubicBezTo>
                          <a:pt x="4153597" y="-34357"/>
                          <a:pt x="4114691" y="15990"/>
                          <a:pt x="4233998" y="0"/>
                        </a:cubicBezTo>
                        <a:cubicBezTo>
                          <a:pt x="4353305" y="-15990"/>
                          <a:pt x="4599853" y="43204"/>
                          <a:pt x="4801579" y="0"/>
                        </a:cubicBezTo>
                        <a:cubicBezTo>
                          <a:pt x="5003305" y="-43204"/>
                          <a:pt x="5234226" y="77664"/>
                          <a:pt x="5516731" y="0"/>
                        </a:cubicBezTo>
                        <a:cubicBezTo>
                          <a:pt x="5799236" y="-77664"/>
                          <a:pt x="5741278" y="39243"/>
                          <a:pt x="5936741" y="0"/>
                        </a:cubicBezTo>
                        <a:cubicBezTo>
                          <a:pt x="6132204" y="-39243"/>
                          <a:pt x="6222025" y="28496"/>
                          <a:pt x="6430536" y="0"/>
                        </a:cubicBezTo>
                        <a:cubicBezTo>
                          <a:pt x="6639047" y="-28496"/>
                          <a:pt x="6975633" y="55013"/>
                          <a:pt x="7145689" y="0"/>
                        </a:cubicBezTo>
                        <a:cubicBezTo>
                          <a:pt x="7315745" y="-55013"/>
                          <a:pt x="7472504" y="14696"/>
                          <a:pt x="7639484" y="0"/>
                        </a:cubicBezTo>
                        <a:cubicBezTo>
                          <a:pt x="7823606" y="8772"/>
                          <a:pt x="7864503" y="137334"/>
                          <a:pt x="7900415" y="260931"/>
                        </a:cubicBezTo>
                        <a:cubicBezTo>
                          <a:pt x="7925450" y="504228"/>
                          <a:pt x="7896052" y="661330"/>
                          <a:pt x="7900415" y="772340"/>
                        </a:cubicBezTo>
                        <a:cubicBezTo>
                          <a:pt x="7904778" y="883350"/>
                          <a:pt x="7888426" y="1160726"/>
                          <a:pt x="7900415" y="1304623"/>
                        </a:cubicBezTo>
                        <a:cubicBezTo>
                          <a:pt x="7910127" y="1460163"/>
                          <a:pt x="7785470" y="1546575"/>
                          <a:pt x="7639484" y="1565554"/>
                        </a:cubicBezTo>
                        <a:cubicBezTo>
                          <a:pt x="7436391" y="1605750"/>
                          <a:pt x="7252458" y="1528575"/>
                          <a:pt x="6924332" y="1565554"/>
                        </a:cubicBezTo>
                        <a:cubicBezTo>
                          <a:pt x="6596206" y="1602533"/>
                          <a:pt x="6534033" y="1513404"/>
                          <a:pt x="6430536" y="1565554"/>
                        </a:cubicBezTo>
                        <a:cubicBezTo>
                          <a:pt x="6327039" y="1617704"/>
                          <a:pt x="6109582" y="1551841"/>
                          <a:pt x="5862955" y="1565554"/>
                        </a:cubicBezTo>
                        <a:cubicBezTo>
                          <a:pt x="5616328" y="1579267"/>
                          <a:pt x="5610144" y="1529611"/>
                          <a:pt x="5516731" y="1565554"/>
                        </a:cubicBezTo>
                        <a:cubicBezTo>
                          <a:pt x="5423318" y="1601497"/>
                          <a:pt x="5141814" y="1514750"/>
                          <a:pt x="5022936" y="1565554"/>
                        </a:cubicBezTo>
                        <a:cubicBezTo>
                          <a:pt x="4904058" y="1616358"/>
                          <a:pt x="4529658" y="1551939"/>
                          <a:pt x="4307784" y="1565554"/>
                        </a:cubicBezTo>
                        <a:cubicBezTo>
                          <a:pt x="4085910" y="1579169"/>
                          <a:pt x="3775461" y="1537610"/>
                          <a:pt x="3592631" y="1565554"/>
                        </a:cubicBezTo>
                        <a:cubicBezTo>
                          <a:pt x="3409801" y="1593498"/>
                          <a:pt x="3133022" y="1544355"/>
                          <a:pt x="2951265" y="1565554"/>
                        </a:cubicBezTo>
                        <a:cubicBezTo>
                          <a:pt x="2769508" y="1586753"/>
                          <a:pt x="2521856" y="1528715"/>
                          <a:pt x="2309898" y="1565554"/>
                        </a:cubicBezTo>
                        <a:cubicBezTo>
                          <a:pt x="2097940" y="1602393"/>
                          <a:pt x="1875764" y="1522144"/>
                          <a:pt x="1594746" y="1565554"/>
                        </a:cubicBezTo>
                        <a:cubicBezTo>
                          <a:pt x="1313728" y="1608964"/>
                          <a:pt x="1257347" y="1508067"/>
                          <a:pt x="1027165" y="1565554"/>
                        </a:cubicBezTo>
                        <a:cubicBezTo>
                          <a:pt x="796983" y="1623041"/>
                          <a:pt x="586078" y="1515507"/>
                          <a:pt x="260931" y="1565554"/>
                        </a:cubicBezTo>
                        <a:cubicBezTo>
                          <a:pt x="105449" y="1574321"/>
                          <a:pt x="6402" y="1442869"/>
                          <a:pt x="0" y="1304623"/>
                        </a:cubicBezTo>
                        <a:cubicBezTo>
                          <a:pt x="-32701" y="1061693"/>
                          <a:pt x="54678" y="964582"/>
                          <a:pt x="0" y="761903"/>
                        </a:cubicBezTo>
                        <a:cubicBezTo>
                          <a:pt x="-54678" y="559224"/>
                          <a:pt x="56107" y="452455"/>
                          <a:pt x="0" y="26093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4200" b="1" dirty="0">
                <a:latin typeface="Malacitana-Sans"/>
                <a:cs typeface="Calibri"/>
              </a:rPr>
              <a:t>Fundamento en leyes de </a:t>
            </a:r>
            <a:endParaRPr lang="es-ES" sz="4200" dirty="0">
              <a:latin typeface="Malacitana-Sans"/>
              <a:cs typeface="Calibri"/>
            </a:endParaRPr>
          </a:p>
          <a:p>
            <a:pPr algn="ctr"/>
            <a:r>
              <a:rPr lang="es-ES" sz="4200" b="1" dirty="0">
                <a:latin typeface="Malacitana-Sans"/>
                <a:cs typeface="Calibri"/>
              </a:rPr>
              <a:t>mecánica cuántica.</a:t>
            </a:r>
            <a:endParaRPr lang="es-ES" sz="4200" dirty="0">
              <a:latin typeface="Malacitana-Sans"/>
              <a:cs typeface="Calibri" panose="020F0502020204030204"/>
            </a:endParaRPr>
          </a:p>
        </p:txBody>
      </p:sp>
    </p:spTree>
    <p:extLst>
      <p:ext uri="{BB962C8B-B14F-4D97-AF65-F5344CB8AC3E}">
        <p14:creationId xmlns:p14="http://schemas.microsoft.com/office/powerpoint/2010/main" val="283152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FA3CBE4-6215-480E-BB16-F4766B9F599E}"/>
              </a:ext>
            </a:extLst>
          </p:cNvPr>
          <p:cNvSpPr txBox="1"/>
          <p:nvPr/>
        </p:nvSpPr>
        <p:spPr>
          <a:xfrm>
            <a:off x="501926" y="327991"/>
            <a:ext cx="8398565" cy="754053"/>
          </a:xfrm>
          <a:prstGeom prst="rect">
            <a:avLst/>
          </a:prstGeom>
          <a:noFill/>
        </p:spPr>
        <p:txBody>
          <a:bodyPr wrap="square" rtlCol="0">
            <a:spAutoFit/>
          </a:bodyPr>
          <a:lstStyle/>
          <a:p>
            <a:r>
              <a:rPr lang="es-ES" sz="1100">
                <a:solidFill>
                  <a:srgbClr val="004479"/>
                </a:solidFill>
                <a:latin typeface="Malacitana-Sans" pitchFamily="2" charset="77"/>
              </a:rPr>
              <a:t>Sistema de Evaluación de Coste de Aplicaciones Híbridas</a:t>
            </a:r>
          </a:p>
          <a:p>
            <a:endParaRPr lang="es-ES" sz="1400">
              <a:solidFill>
                <a:srgbClr val="004479"/>
              </a:solidFill>
              <a:latin typeface="Malacitana-Sans" pitchFamily="2" charset="77"/>
            </a:endParaRPr>
          </a:p>
          <a:p>
            <a:endParaRPr lang="es-ES"/>
          </a:p>
        </p:txBody>
      </p:sp>
      <p:sp>
        <p:nvSpPr>
          <p:cNvPr id="3" name="Título 1">
            <a:extLst>
              <a:ext uri="{FF2B5EF4-FFF2-40B4-BE49-F238E27FC236}">
                <a16:creationId xmlns:a16="http://schemas.microsoft.com/office/drawing/2014/main" id="{176DD4D2-85F1-C664-E612-C9ED5230F1AE}"/>
              </a:ext>
            </a:extLst>
          </p:cNvPr>
          <p:cNvSpPr txBox="1">
            <a:spLocks/>
          </p:cNvSpPr>
          <p:nvPr/>
        </p:nvSpPr>
        <p:spPr>
          <a:xfrm>
            <a:off x="628650" y="1193862"/>
            <a:ext cx="7886700" cy="850124"/>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900" b="1">
                <a:solidFill>
                  <a:srgbClr val="00AAD6"/>
                </a:solidFill>
                <a:latin typeface="Malacitana-Sans"/>
                <a:ea typeface="Roboto Bold" panose="02000000000000000000" pitchFamily="2" charset="0"/>
                <a:cs typeface="Roboto Bold" panose="02000000000000000000" pitchFamily="2" charset="0"/>
              </a:rPr>
              <a:t>Computación Cuántica</a:t>
            </a:r>
          </a:p>
        </p:txBody>
      </p:sp>
      <p:sp>
        <p:nvSpPr>
          <p:cNvPr id="11" name="Slide Number Placeholder 10">
            <a:extLst>
              <a:ext uri="{FF2B5EF4-FFF2-40B4-BE49-F238E27FC236}">
                <a16:creationId xmlns:a16="http://schemas.microsoft.com/office/drawing/2014/main" id="{3C8464E8-1E30-1326-4281-562F1DAA7130}"/>
              </a:ext>
            </a:extLst>
          </p:cNvPr>
          <p:cNvSpPr>
            <a:spLocks noGrp="1"/>
          </p:cNvSpPr>
          <p:nvPr>
            <p:ph type="sldNum" sz="quarter" idx="12"/>
          </p:nvPr>
        </p:nvSpPr>
        <p:spPr/>
        <p:txBody>
          <a:bodyPr/>
          <a:lstStyle/>
          <a:p>
            <a:fld id="{795DA097-91D5-884A-AB6D-3E1FFBDE92C7}" type="slidenum">
              <a:rPr lang="es-ES" smtClean="0"/>
              <a:t>9</a:t>
            </a:fld>
            <a:endParaRPr lang="es-ES"/>
          </a:p>
        </p:txBody>
      </p:sp>
      <p:grpSp>
        <p:nvGrpSpPr>
          <p:cNvPr id="8" name="Grupo 7">
            <a:extLst>
              <a:ext uri="{FF2B5EF4-FFF2-40B4-BE49-F238E27FC236}">
                <a16:creationId xmlns:a16="http://schemas.microsoft.com/office/drawing/2014/main" id="{D6A6D1A5-3F5F-2CA6-5CD6-6DC2CD411B56}"/>
              </a:ext>
            </a:extLst>
          </p:cNvPr>
          <p:cNvGrpSpPr/>
          <p:nvPr/>
        </p:nvGrpSpPr>
        <p:grpSpPr>
          <a:xfrm>
            <a:off x="626747" y="2150659"/>
            <a:ext cx="8120893" cy="3294559"/>
            <a:chOff x="626747" y="2150659"/>
            <a:chExt cx="8120893" cy="3294559"/>
          </a:xfrm>
        </p:grpSpPr>
        <p:sp>
          <p:nvSpPr>
            <p:cNvPr id="5" name="Rectángulo: esquinas redondeadas 4">
              <a:extLst>
                <a:ext uri="{FF2B5EF4-FFF2-40B4-BE49-F238E27FC236}">
                  <a16:creationId xmlns:a16="http://schemas.microsoft.com/office/drawing/2014/main" id="{EC9BB8D7-D851-8176-68EB-5709AF19E34D}"/>
                </a:ext>
              </a:extLst>
            </p:cNvPr>
            <p:cNvSpPr/>
            <p:nvPr/>
          </p:nvSpPr>
          <p:spPr>
            <a:xfrm>
              <a:off x="1740737" y="4007309"/>
              <a:ext cx="7006903" cy="1437909"/>
            </a:xfrm>
            <a:prstGeom prst="roundRect">
              <a:avLst/>
            </a:prstGeom>
            <a:solidFill>
              <a:srgbClr val="75BDA7"/>
            </a:solidFill>
            <a:ln>
              <a:solidFill>
                <a:schemeClr val="bg1"/>
              </a:solidFill>
              <a:extLst>
                <a:ext uri="{C807C97D-BFC1-408E-A445-0C87EB9F89A2}">
                  <ask:lineSketchStyleProps xmlns:ask="http://schemas.microsoft.com/office/drawing/2018/sketchyshapes" sd="852854689">
                    <a:custGeom>
                      <a:avLst/>
                      <a:gdLst>
                        <a:gd name="connsiteX0" fmla="*/ 0 w 7900415"/>
                        <a:gd name="connsiteY0" fmla="*/ 260931 h 1565554"/>
                        <a:gd name="connsiteX1" fmla="*/ 260931 w 7900415"/>
                        <a:gd name="connsiteY1" fmla="*/ 0 h 1565554"/>
                        <a:gd name="connsiteX2" fmla="*/ 754726 w 7900415"/>
                        <a:gd name="connsiteY2" fmla="*/ 0 h 1565554"/>
                        <a:gd name="connsiteX3" fmla="*/ 1100951 w 7900415"/>
                        <a:gd name="connsiteY3" fmla="*/ 0 h 1565554"/>
                        <a:gd name="connsiteX4" fmla="*/ 1594746 w 7900415"/>
                        <a:gd name="connsiteY4" fmla="*/ 0 h 1565554"/>
                        <a:gd name="connsiteX5" fmla="*/ 2162327 w 7900415"/>
                        <a:gd name="connsiteY5" fmla="*/ 0 h 1565554"/>
                        <a:gd name="connsiteX6" fmla="*/ 2508552 w 7900415"/>
                        <a:gd name="connsiteY6" fmla="*/ 0 h 1565554"/>
                        <a:gd name="connsiteX7" fmla="*/ 3223704 w 7900415"/>
                        <a:gd name="connsiteY7" fmla="*/ 0 h 1565554"/>
                        <a:gd name="connsiteX8" fmla="*/ 3643714 w 7900415"/>
                        <a:gd name="connsiteY8" fmla="*/ 0 h 1565554"/>
                        <a:gd name="connsiteX9" fmla="*/ 4063724 w 7900415"/>
                        <a:gd name="connsiteY9" fmla="*/ 0 h 1565554"/>
                        <a:gd name="connsiteX10" fmla="*/ 4631305 w 7900415"/>
                        <a:gd name="connsiteY10" fmla="*/ 0 h 1565554"/>
                        <a:gd name="connsiteX11" fmla="*/ 5346457 w 7900415"/>
                        <a:gd name="connsiteY11" fmla="*/ 0 h 1565554"/>
                        <a:gd name="connsiteX12" fmla="*/ 5692681 w 7900415"/>
                        <a:gd name="connsiteY12" fmla="*/ 0 h 1565554"/>
                        <a:gd name="connsiteX13" fmla="*/ 6112691 w 7900415"/>
                        <a:gd name="connsiteY13" fmla="*/ 0 h 1565554"/>
                        <a:gd name="connsiteX14" fmla="*/ 6606487 w 7900415"/>
                        <a:gd name="connsiteY14" fmla="*/ 0 h 1565554"/>
                        <a:gd name="connsiteX15" fmla="*/ 7639484 w 7900415"/>
                        <a:gd name="connsiteY15" fmla="*/ 0 h 1565554"/>
                        <a:gd name="connsiteX16" fmla="*/ 7900415 w 7900415"/>
                        <a:gd name="connsiteY16" fmla="*/ 260931 h 1565554"/>
                        <a:gd name="connsiteX17" fmla="*/ 7900415 w 7900415"/>
                        <a:gd name="connsiteY17" fmla="*/ 761903 h 1565554"/>
                        <a:gd name="connsiteX18" fmla="*/ 7900415 w 7900415"/>
                        <a:gd name="connsiteY18" fmla="*/ 1304623 h 1565554"/>
                        <a:gd name="connsiteX19" fmla="*/ 7639484 w 7900415"/>
                        <a:gd name="connsiteY19" fmla="*/ 1565554 h 1565554"/>
                        <a:gd name="connsiteX20" fmla="*/ 7219474 w 7900415"/>
                        <a:gd name="connsiteY20" fmla="*/ 1565554 h 1565554"/>
                        <a:gd name="connsiteX21" fmla="*/ 6504322 w 7900415"/>
                        <a:gd name="connsiteY21" fmla="*/ 1565554 h 1565554"/>
                        <a:gd name="connsiteX22" fmla="*/ 5789170 w 7900415"/>
                        <a:gd name="connsiteY22" fmla="*/ 1565554 h 1565554"/>
                        <a:gd name="connsiteX23" fmla="*/ 5295374 w 7900415"/>
                        <a:gd name="connsiteY23" fmla="*/ 1565554 h 1565554"/>
                        <a:gd name="connsiteX24" fmla="*/ 4654008 w 7900415"/>
                        <a:gd name="connsiteY24" fmla="*/ 1565554 h 1565554"/>
                        <a:gd name="connsiteX25" fmla="*/ 4012641 w 7900415"/>
                        <a:gd name="connsiteY25" fmla="*/ 1565554 h 1565554"/>
                        <a:gd name="connsiteX26" fmla="*/ 3518846 w 7900415"/>
                        <a:gd name="connsiteY26" fmla="*/ 1565554 h 1565554"/>
                        <a:gd name="connsiteX27" fmla="*/ 3025050 w 7900415"/>
                        <a:gd name="connsiteY27" fmla="*/ 1565554 h 1565554"/>
                        <a:gd name="connsiteX28" fmla="*/ 2531255 w 7900415"/>
                        <a:gd name="connsiteY28" fmla="*/ 1565554 h 1565554"/>
                        <a:gd name="connsiteX29" fmla="*/ 1889888 w 7900415"/>
                        <a:gd name="connsiteY29" fmla="*/ 1565554 h 1565554"/>
                        <a:gd name="connsiteX30" fmla="*/ 1396093 w 7900415"/>
                        <a:gd name="connsiteY30" fmla="*/ 1565554 h 1565554"/>
                        <a:gd name="connsiteX31" fmla="*/ 902298 w 7900415"/>
                        <a:gd name="connsiteY31" fmla="*/ 1565554 h 1565554"/>
                        <a:gd name="connsiteX32" fmla="*/ 260931 w 7900415"/>
                        <a:gd name="connsiteY32" fmla="*/ 1565554 h 1565554"/>
                        <a:gd name="connsiteX33" fmla="*/ 0 w 7900415"/>
                        <a:gd name="connsiteY33" fmla="*/ 1304623 h 1565554"/>
                        <a:gd name="connsiteX34" fmla="*/ 0 w 7900415"/>
                        <a:gd name="connsiteY34" fmla="*/ 772340 h 1565554"/>
                        <a:gd name="connsiteX35" fmla="*/ 0 w 7900415"/>
                        <a:gd name="connsiteY35" fmla="*/ 260931 h 156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00415" h="1565554" fill="none" extrusionOk="0">
                          <a:moveTo>
                            <a:pt x="0" y="260931"/>
                          </a:moveTo>
                          <a:cubicBezTo>
                            <a:pt x="8973" y="137439"/>
                            <a:pt x="115357" y="12695"/>
                            <a:pt x="260931" y="0"/>
                          </a:cubicBezTo>
                          <a:cubicBezTo>
                            <a:pt x="411328" y="-2587"/>
                            <a:pt x="623752" y="52417"/>
                            <a:pt x="754726" y="0"/>
                          </a:cubicBezTo>
                          <a:cubicBezTo>
                            <a:pt x="885700" y="-52417"/>
                            <a:pt x="1023479" y="35016"/>
                            <a:pt x="1100951" y="0"/>
                          </a:cubicBezTo>
                          <a:cubicBezTo>
                            <a:pt x="1178424" y="-35016"/>
                            <a:pt x="1369354" y="37025"/>
                            <a:pt x="1594746" y="0"/>
                          </a:cubicBezTo>
                          <a:cubicBezTo>
                            <a:pt x="1820138" y="-37025"/>
                            <a:pt x="2036578" y="49298"/>
                            <a:pt x="2162327" y="0"/>
                          </a:cubicBezTo>
                          <a:cubicBezTo>
                            <a:pt x="2288076" y="-49298"/>
                            <a:pt x="2394886" y="15093"/>
                            <a:pt x="2508552" y="0"/>
                          </a:cubicBezTo>
                          <a:cubicBezTo>
                            <a:pt x="2622219" y="-15093"/>
                            <a:pt x="3059144" y="59720"/>
                            <a:pt x="3223704" y="0"/>
                          </a:cubicBezTo>
                          <a:cubicBezTo>
                            <a:pt x="3388264" y="-59720"/>
                            <a:pt x="3512869" y="41438"/>
                            <a:pt x="3643714" y="0"/>
                          </a:cubicBezTo>
                          <a:cubicBezTo>
                            <a:pt x="3774559" y="-41438"/>
                            <a:pt x="3909320" y="16979"/>
                            <a:pt x="4063724" y="0"/>
                          </a:cubicBezTo>
                          <a:cubicBezTo>
                            <a:pt x="4218128" y="-16979"/>
                            <a:pt x="4457188" y="42807"/>
                            <a:pt x="4631305" y="0"/>
                          </a:cubicBezTo>
                          <a:cubicBezTo>
                            <a:pt x="4805422" y="-42807"/>
                            <a:pt x="5025893" y="66395"/>
                            <a:pt x="5346457" y="0"/>
                          </a:cubicBezTo>
                          <a:cubicBezTo>
                            <a:pt x="5667021" y="-66395"/>
                            <a:pt x="5606745" y="8993"/>
                            <a:pt x="5692681" y="0"/>
                          </a:cubicBezTo>
                          <a:cubicBezTo>
                            <a:pt x="5778617" y="-8993"/>
                            <a:pt x="5912888" y="16477"/>
                            <a:pt x="6112691" y="0"/>
                          </a:cubicBezTo>
                          <a:cubicBezTo>
                            <a:pt x="6312494" y="-16477"/>
                            <a:pt x="6449656" y="15449"/>
                            <a:pt x="6606487" y="0"/>
                          </a:cubicBezTo>
                          <a:cubicBezTo>
                            <a:pt x="6763318" y="-15449"/>
                            <a:pt x="7334896" y="79144"/>
                            <a:pt x="7639484" y="0"/>
                          </a:cubicBezTo>
                          <a:cubicBezTo>
                            <a:pt x="7769799" y="36715"/>
                            <a:pt x="7881229" y="107944"/>
                            <a:pt x="7900415" y="260931"/>
                          </a:cubicBezTo>
                          <a:cubicBezTo>
                            <a:pt x="7946239" y="376901"/>
                            <a:pt x="7878261" y="546211"/>
                            <a:pt x="7900415" y="761903"/>
                          </a:cubicBezTo>
                          <a:cubicBezTo>
                            <a:pt x="7922569" y="977595"/>
                            <a:pt x="7891603" y="1168715"/>
                            <a:pt x="7900415" y="1304623"/>
                          </a:cubicBezTo>
                          <a:cubicBezTo>
                            <a:pt x="7909603" y="1447051"/>
                            <a:pt x="7805919" y="1577128"/>
                            <a:pt x="7639484" y="1565554"/>
                          </a:cubicBezTo>
                          <a:cubicBezTo>
                            <a:pt x="7465248" y="1613267"/>
                            <a:pt x="7405919" y="1549225"/>
                            <a:pt x="7219474" y="1565554"/>
                          </a:cubicBezTo>
                          <a:cubicBezTo>
                            <a:pt x="7033029" y="1581883"/>
                            <a:pt x="6655472" y="1557850"/>
                            <a:pt x="6504322" y="1565554"/>
                          </a:cubicBezTo>
                          <a:cubicBezTo>
                            <a:pt x="6353172" y="1573258"/>
                            <a:pt x="6090774" y="1526022"/>
                            <a:pt x="5789170" y="1565554"/>
                          </a:cubicBezTo>
                          <a:cubicBezTo>
                            <a:pt x="5487566" y="1605086"/>
                            <a:pt x="5423466" y="1525783"/>
                            <a:pt x="5295374" y="1565554"/>
                          </a:cubicBezTo>
                          <a:cubicBezTo>
                            <a:pt x="5167282" y="1605325"/>
                            <a:pt x="4914130" y="1533991"/>
                            <a:pt x="4654008" y="1565554"/>
                          </a:cubicBezTo>
                          <a:cubicBezTo>
                            <a:pt x="4393886" y="1597117"/>
                            <a:pt x="4245119" y="1560146"/>
                            <a:pt x="4012641" y="1565554"/>
                          </a:cubicBezTo>
                          <a:cubicBezTo>
                            <a:pt x="3780163" y="1570962"/>
                            <a:pt x="3627012" y="1532896"/>
                            <a:pt x="3518846" y="1565554"/>
                          </a:cubicBezTo>
                          <a:cubicBezTo>
                            <a:pt x="3410681" y="1598212"/>
                            <a:pt x="3246399" y="1512021"/>
                            <a:pt x="3025050" y="1565554"/>
                          </a:cubicBezTo>
                          <a:cubicBezTo>
                            <a:pt x="2803701" y="1619087"/>
                            <a:pt x="2676133" y="1554770"/>
                            <a:pt x="2531255" y="1565554"/>
                          </a:cubicBezTo>
                          <a:cubicBezTo>
                            <a:pt x="2386377" y="1576338"/>
                            <a:pt x="2113525" y="1559202"/>
                            <a:pt x="1889888" y="1565554"/>
                          </a:cubicBezTo>
                          <a:cubicBezTo>
                            <a:pt x="1666251" y="1571906"/>
                            <a:pt x="1551224" y="1534742"/>
                            <a:pt x="1396093" y="1565554"/>
                          </a:cubicBezTo>
                          <a:cubicBezTo>
                            <a:pt x="1240962" y="1596366"/>
                            <a:pt x="1019975" y="1529145"/>
                            <a:pt x="902298" y="1565554"/>
                          </a:cubicBezTo>
                          <a:cubicBezTo>
                            <a:pt x="784622" y="1601963"/>
                            <a:pt x="537417" y="1511966"/>
                            <a:pt x="260931" y="1565554"/>
                          </a:cubicBezTo>
                          <a:cubicBezTo>
                            <a:pt x="115264" y="1569058"/>
                            <a:pt x="7801" y="1428864"/>
                            <a:pt x="0" y="1304623"/>
                          </a:cubicBezTo>
                          <a:cubicBezTo>
                            <a:pt x="-62213" y="1136410"/>
                            <a:pt x="13146" y="1020488"/>
                            <a:pt x="0" y="772340"/>
                          </a:cubicBezTo>
                          <a:cubicBezTo>
                            <a:pt x="-13146" y="524192"/>
                            <a:pt x="57439" y="398970"/>
                            <a:pt x="0" y="260931"/>
                          </a:cubicBezTo>
                          <a:close/>
                        </a:path>
                        <a:path w="7900415" h="1565554" stroke="0" extrusionOk="0">
                          <a:moveTo>
                            <a:pt x="0" y="260931"/>
                          </a:moveTo>
                          <a:cubicBezTo>
                            <a:pt x="10670" y="119731"/>
                            <a:pt x="125339" y="17743"/>
                            <a:pt x="260931" y="0"/>
                          </a:cubicBezTo>
                          <a:cubicBezTo>
                            <a:pt x="564841" y="-4909"/>
                            <a:pt x="638258" y="17733"/>
                            <a:pt x="976083" y="0"/>
                          </a:cubicBezTo>
                          <a:cubicBezTo>
                            <a:pt x="1313908" y="-17733"/>
                            <a:pt x="1157681" y="27139"/>
                            <a:pt x="1322307" y="0"/>
                          </a:cubicBezTo>
                          <a:cubicBezTo>
                            <a:pt x="1486933" y="-27139"/>
                            <a:pt x="1764569" y="54500"/>
                            <a:pt x="1963674" y="0"/>
                          </a:cubicBezTo>
                          <a:cubicBezTo>
                            <a:pt x="2162779" y="-54500"/>
                            <a:pt x="2204149" y="40587"/>
                            <a:pt x="2383684" y="0"/>
                          </a:cubicBezTo>
                          <a:cubicBezTo>
                            <a:pt x="2563219" y="-40587"/>
                            <a:pt x="2826108" y="65972"/>
                            <a:pt x="3098836" y="0"/>
                          </a:cubicBezTo>
                          <a:cubicBezTo>
                            <a:pt x="3371564" y="-65972"/>
                            <a:pt x="3474379" y="34357"/>
                            <a:pt x="3813988" y="0"/>
                          </a:cubicBezTo>
                          <a:cubicBezTo>
                            <a:pt x="4153597" y="-34357"/>
                            <a:pt x="4114691" y="15990"/>
                            <a:pt x="4233998" y="0"/>
                          </a:cubicBezTo>
                          <a:cubicBezTo>
                            <a:pt x="4353305" y="-15990"/>
                            <a:pt x="4599853" y="43204"/>
                            <a:pt x="4801579" y="0"/>
                          </a:cubicBezTo>
                          <a:cubicBezTo>
                            <a:pt x="5003305" y="-43204"/>
                            <a:pt x="5234226" y="77664"/>
                            <a:pt x="5516731" y="0"/>
                          </a:cubicBezTo>
                          <a:cubicBezTo>
                            <a:pt x="5799236" y="-77664"/>
                            <a:pt x="5741278" y="39243"/>
                            <a:pt x="5936741" y="0"/>
                          </a:cubicBezTo>
                          <a:cubicBezTo>
                            <a:pt x="6132204" y="-39243"/>
                            <a:pt x="6222025" y="28496"/>
                            <a:pt x="6430536" y="0"/>
                          </a:cubicBezTo>
                          <a:cubicBezTo>
                            <a:pt x="6639047" y="-28496"/>
                            <a:pt x="6975633" y="55013"/>
                            <a:pt x="7145689" y="0"/>
                          </a:cubicBezTo>
                          <a:cubicBezTo>
                            <a:pt x="7315745" y="-55013"/>
                            <a:pt x="7472504" y="14696"/>
                            <a:pt x="7639484" y="0"/>
                          </a:cubicBezTo>
                          <a:cubicBezTo>
                            <a:pt x="7823606" y="8772"/>
                            <a:pt x="7864503" y="137334"/>
                            <a:pt x="7900415" y="260931"/>
                          </a:cubicBezTo>
                          <a:cubicBezTo>
                            <a:pt x="7925450" y="504228"/>
                            <a:pt x="7896052" y="661330"/>
                            <a:pt x="7900415" y="772340"/>
                          </a:cubicBezTo>
                          <a:cubicBezTo>
                            <a:pt x="7904778" y="883350"/>
                            <a:pt x="7888426" y="1160726"/>
                            <a:pt x="7900415" y="1304623"/>
                          </a:cubicBezTo>
                          <a:cubicBezTo>
                            <a:pt x="7910127" y="1460163"/>
                            <a:pt x="7785470" y="1546575"/>
                            <a:pt x="7639484" y="1565554"/>
                          </a:cubicBezTo>
                          <a:cubicBezTo>
                            <a:pt x="7436391" y="1605750"/>
                            <a:pt x="7252458" y="1528575"/>
                            <a:pt x="6924332" y="1565554"/>
                          </a:cubicBezTo>
                          <a:cubicBezTo>
                            <a:pt x="6596206" y="1602533"/>
                            <a:pt x="6534033" y="1513404"/>
                            <a:pt x="6430536" y="1565554"/>
                          </a:cubicBezTo>
                          <a:cubicBezTo>
                            <a:pt x="6327039" y="1617704"/>
                            <a:pt x="6109582" y="1551841"/>
                            <a:pt x="5862955" y="1565554"/>
                          </a:cubicBezTo>
                          <a:cubicBezTo>
                            <a:pt x="5616328" y="1579267"/>
                            <a:pt x="5610144" y="1529611"/>
                            <a:pt x="5516731" y="1565554"/>
                          </a:cubicBezTo>
                          <a:cubicBezTo>
                            <a:pt x="5423318" y="1601497"/>
                            <a:pt x="5141814" y="1514750"/>
                            <a:pt x="5022936" y="1565554"/>
                          </a:cubicBezTo>
                          <a:cubicBezTo>
                            <a:pt x="4904058" y="1616358"/>
                            <a:pt x="4529658" y="1551939"/>
                            <a:pt x="4307784" y="1565554"/>
                          </a:cubicBezTo>
                          <a:cubicBezTo>
                            <a:pt x="4085910" y="1579169"/>
                            <a:pt x="3775461" y="1537610"/>
                            <a:pt x="3592631" y="1565554"/>
                          </a:cubicBezTo>
                          <a:cubicBezTo>
                            <a:pt x="3409801" y="1593498"/>
                            <a:pt x="3133022" y="1544355"/>
                            <a:pt x="2951265" y="1565554"/>
                          </a:cubicBezTo>
                          <a:cubicBezTo>
                            <a:pt x="2769508" y="1586753"/>
                            <a:pt x="2521856" y="1528715"/>
                            <a:pt x="2309898" y="1565554"/>
                          </a:cubicBezTo>
                          <a:cubicBezTo>
                            <a:pt x="2097940" y="1602393"/>
                            <a:pt x="1875764" y="1522144"/>
                            <a:pt x="1594746" y="1565554"/>
                          </a:cubicBezTo>
                          <a:cubicBezTo>
                            <a:pt x="1313728" y="1608964"/>
                            <a:pt x="1257347" y="1508067"/>
                            <a:pt x="1027165" y="1565554"/>
                          </a:cubicBezTo>
                          <a:cubicBezTo>
                            <a:pt x="796983" y="1623041"/>
                            <a:pt x="586078" y="1515507"/>
                            <a:pt x="260931" y="1565554"/>
                          </a:cubicBezTo>
                          <a:cubicBezTo>
                            <a:pt x="105449" y="1574321"/>
                            <a:pt x="6402" y="1442869"/>
                            <a:pt x="0" y="1304623"/>
                          </a:cubicBezTo>
                          <a:cubicBezTo>
                            <a:pt x="-32701" y="1061693"/>
                            <a:pt x="54678" y="964582"/>
                            <a:pt x="0" y="761903"/>
                          </a:cubicBezTo>
                          <a:cubicBezTo>
                            <a:pt x="-54678" y="559224"/>
                            <a:pt x="56107" y="452455"/>
                            <a:pt x="0" y="26093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000" b="1" dirty="0">
                  <a:latin typeface="Malacitana-Sans"/>
                  <a:cs typeface="Calibri"/>
                </a:rPr>
                <a:t>Superposición y </a:t>
              </a:r>
            </a:p>
            <a:p>
              <a:r>
                <a:rPr lang="es-ES" sz="4000" b="1" dirty="0">
                  <a:latin typeface="Malacitana-Sans"/>
                  <a:cs typeface="Calibri"/>
                </a:rPr>
                <a:t>entrelazado.</a:t>
              </a:r>
            </a:p>
          </p:txBody>
        </p:sp>
        <p:sp>
          <p:nvSpPr>
            <p:cNvPr id="7" name="Rectángulo: esquinas redondeadas 6">
              <a:extLst>
                <a:ext uri="{FF2B5EF4-FFF2-40B4-BE49-F238E27FC236}">
                  <a16:creationId xmlns:a16="http://schemas.microsoft.com/office/drawing/2014/main" id="{71648D43-9343-7796-DC43-EBB47777D528}"/>
                </a:ext>
              </a:extLst>
            </p:cNvPr>
            <p:cNvSpPr/>
            <p:nvPr/>
          </p:nvSpPr>
          <p:spPr>
            <a:xfrm>
              <a:off x="626747" y="2150659"/>
              <a:ext cx="7006903" cy="1437909"/>
            </a:xfrm>
            <a:prstGeom prst="roundRect">
              <a:avLst/>
            </a:prstGeom>
            <a:solidFill>
              <a:srgbClr val="58B6C0"/>
            </a:solidFill>
            <a:ln>
              <a:solidFill>
                <a:schemeClr val="bg1"/>
              </a:solidFill>
              <a:extLst>
                <a:ext uri="{C807C97D-BFC1-408E-A445-0C87EB9F89A2}">
                  <ask:lineSketchStyleProps xmlns:ask="http://schemas.microsoft.com/office/drawing/2018/sketchyshapes" sd="852854689">
                    <a:custGeom>
                      <a:avLst/>
                      <a:gdLst>
                        <a:gd name="connsiteX0" fmla="*/ 0 w 7900415"/>
                        <a:gd name="connsiteY0" fmla="*/ 260931 h 1565554"/>
                        <a:gd name="connsiteX1" fmla="*/ 260931 w 7900415"/>
                        <a:gd name="connsiteY1" fmla="*/ 0 h 1565554"/>
                        <a:gd name="connsiteX2" fmla="*/ 754726 w 7900415"/>
                        <a:gd name="connsiteY2" fmla="*/ 0 h 1565554"/>
                        <a:gd name="connsiteX3" fmla="*/ 1100951 w 7900415"/>
                        <a:gd name="connsiteY3" fmla="*/ 0 h 1565554"/>
                        <a:gd name="connsiteX4" fmla="*/ 1594746 w 7900415"/>
                        <a:gd name="connsiteY4" fmla="*/ 0 h 1565554"/>
                        <a:gd name="connsiteX5" fmla="*/ 2162327 w 7900415"/>
                        <a:gd name="connsiteY5" fmla="*/ 0 h 1565554"/>
                        <a:gd name="connsiteX6" fmla="*/ 2508552 w 7900415"/>
                        <a:gd name="connsiteY6" fmla="*/ 0 h 1565554"/>
                        <a:gd name="connsiteX7" fmla="*/ 3223704 w 7900415"/>
                        <a:gd name="connsiteY7" fmla="*/ 0 h 1565554"/>
                        <a:gd name="connsiteX8" fmla="*/ 3643714 w 7900415"/>
                        <a:gd name="connsiteY8" fmla="*/ 0 h 1565554"/>
                        <a:gd name="connsiteX9" fmla="*/ 4063724 w 7900415"/>
                        <a:gd name="connsiteY9" fmla="*/ 0 h 1565554"/>
                        <a:gd name="connsiteX10" fmla="*/ 4631305 w 7900415"/>
                        <a:gd name="connsiteY10" fmla="*/ 0 h 1565554"/>
                        <a:gd name="connsiteX11" fmla="*/ 5346457 w 7900415"/>
                        <a:gd name="connsiteY11" fmla="*/ 0 h 1565554"/>
                        <a:gd name="connsiteX12" fmla="*/ 5692681 w 7900415"/>
                        <a:gd name="connsiteY12" fmla="*/ 0 h 1565554"/>
                        <a:gd name="connsiteX13" fmla="*/ 6112691 w 7900415"/>
                        <a:gd name="connsiteY13" fmla="*/ 0 h 1565554"/>
                        <a:gd name="connsiteX14" fmla="*/ 6606487 w 7900415"/>
                        <a:gd name="connsiteY14" fmla="*/ 0 h 1565554"/>
                        <a:gd name="connsiteX15" fmla="*/ 7639484 w 7900415"/>
                        <a:gd name="connsiteY15" fmla="*/ 0 h 1565554"/>
                        <a:gd name="connsiteX16" fmla="*/ 7900415 w 7900415"/>
                        <a:gd name="connsiteY16" fmla="*/ 260931 h 1565554"/>
                        <a:gd name="connsiteX17" fmla="*/ 7900415 w 7900415"/>
                        <a:gd name="connsiteY17" fmla="*/ 761903 h 1565554"/>
                        <a:gd name="connsiteX18" fmla="*/ 7900415 w 7900415"/>
                        <a:gd name="connsiteY18" fmla="*/ 1304623 h 1565554"/>
                        <a:gd name="connsiteX19" fmla="*/ 7639484 w 7900415"/>
                        <a:gd name="connsiteY19" fmla="*/ 1565554 h 1565554"/>
                        <a:gd name="connsiteX20" fmla="*/ 7219474 w 7900415"/>
                        <a:gd name="connsiteY20" fmla="*/ 1565554 h 1565554"/>
                        <a:gd name="connsiteX21" fmla="*/ 6504322 w 7900415"/>
                        <a:gd name="connsiteY21" fmla="*/ 1565554 h 1565554"/>
                        <a:gd name="connsiteX22" fmla="*/ 5789170 w 7900415"/>
                        <a:gd name="connsiteY22" fmla="*/ 1565554 h 1565554"/>
                        <a:gd name="connsiteX23" fmla="*/ 5295374 w 7900415"/>
                        <a:gd name="connsiteY23" fmla="*/ 1565554 h 1565554"/>
                        <a:gd name="connsiteX24" fmla="*/ 4654008 w 7900415"/>
                        <a:gd name="connsiteY24" fmla="*/ 1565554 h 1565554"/>
                        <a:gd name="connsiteX25" fmla="*/ 4012641 w 7900415"/>
                        <a:gd name="connsiteY25" fmla="*/ 1565554 h 1565554"/>
                        <a:gd name="connsiteX26" fmla="*/ 3518846 w 7900415"/>
                        <a:gd name="connsiteY26" fmla="*/ 1565554 h 1565554"/>
                        <a:gd name="connsiteX27" fmla="*/ 3025050 w 7900415"/>
                        <a:gd name="connsiteY27" fmla="*/ 1565554 h 1565554"/>
                        <a:gd name="connsiteX28" fmla="*/ 2531255 w 7900415"/>
                        <a:gd name="connsiteY28" fmla="*/ 1565554 h 1565554"/>
                        <a:gd name="connsiteX29" fmla="*/ 1889888 w 7900415"/>
                        <a:gd name="connsiteY29" fmla="*/ 1565554 h 1565554"/>
                        <a:gd name="connsiteX30" fmla="*/ 1396093 w 7900415"/>
                        <a:gd name="connsiteY30" fmla="*/ 1565554 h 1565554"/>
                        <a:gd name="connsiteX31" fmla="*/ 902298 w 7900415"/>
                        <a:gd name="connsiteY31" fmla="*/ 1565554 h 1565554"/>
                        <a:gd name="connsiteX32" fmla="*/ 260931 w 7900415"/>
                        <a:gd name="connsiteY32" fmla="*/ 1565554 h 1565554"/>
                        <a:gd name="connsiteX33" fmla="*/ 0 w 7900415"/>
                        <a:gd name="connsiteY33" fmla="*/ 1304623 h 1565554"/>
                        <a:gd name="connsiteX34" fmla="*/ 0 w 7900415"/>
                        <a:gd name="connsiteY34" fmla="*/ 772340 h 1565554"/>
                        <a:gd name="connsiteX35" fmla="*/ 0 w 7900415"/>
                        <a:gd name="connsiteY35" fmla="*/ 260931 h 156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00415" h="1565554" fill="none" extrusionOk="0">
                          <a:moveTo>
                            <a:pt x="0" y="260931"/>
                          </a:moveTo>
                          <a:cubicBezTo>
                            <a:pt x="8973" y="137439"/>
                            <a:pt x="115357" y="12695"/>
                            <a:pt x="260931" y="0"/>
                          </a:cubicBezTo>
                          <a:cubicBezTo>
                            <a:pt x="411328" y="-2587"/>
                            <a:pt x="623752" y="52417"/>
                            <a:pt x="754726" y="0"/>
                          </a:cubicBezTo>
                          <a:cubicBezTo>
                            <a:pt x="885700" y="-52417"/>
                            <a:pt x="1023479" y="35016"/>
                            <a:pt x="1100951" y="0"/>
                          </a:cubicBezTo>
                          <a:cubicBezTo>
                            <a:pt x="1178424" y="-35016"/>
                            <a:pt x="1369354" y="37025"/>
                            <a:pt x="1594746" y="0"/>
                          </a:cubicBezTo>
                          <a:cubicBezTo>
                            <a:pt x="1820138" y="-37025"/>
                            <a:pt x="2036578" y="49298"/>
                            <a:pt x="2162327" y="0"/>
                          </a:cubicBezTo>
                          <a:cubicBezTo>
                            <a:pt x="2288076" y="-49298"/>
                            <a:pt x="2394886" y="15093"/>
                            <a:pt x="2508552" y="0"/>
                          </a:cubicBezTo>
                          <a:cubicBezTo>
                            <a:pt x="2622219" y="-15093"/>
                            <a:pt x="3059144" y="59720"/>
                            <a:pt x="3223704" y="0"/>
                          </a:cubicBezTo>
                          <a:cubicBezTo>
                            <a:pt x="3388264" y="-59720"/>
                            <a:pt x="3512869" y="41438"/>
                            <a:pt x="3643714" y="0"/>
                          </a:cubicBezTo>
                          <a:cubicBezTo>
                            <a:pt x="3774559" y="-41438"/>
                            <a:pt x="3909320" y="16979"/>
                            <a:pt x="4063724" y="0"/>
                          </a:cubicBezTo>
                          <a:cubicBezTo>
                            <a:pt x="4218128" y="-16979"/>
                            <a:pt x="4457188" y="42807"/>
                            <a:pt x="4631305" y="0"/>
                          </a:cubicBezTo>
                          <a:cubicBezTo>
                            <a:pt x="4805422" y="-42807"/>
                            <a:pt x="5025893" y="66395"/>
                            <a:pt x="5346457" y="0"/>
                          </a:cubicBezTo>
                          <a:cubicBezTo>
                            <a:pt x="5667021" y="-66395"/>
                            <a:pt x="5606745" y="8993"/>
                            <a:pt x="5692681" y="0"/>
                          </a:cubicBezTo>
                          <a:cubicBezTo>
                            <a:pt x="5778617" y="-8993"/>
                            <a:pt x="5912888" y="16477"/>
                            <a:pt x="6112691" y="0"/>
                          </a:cubicBezTo>
                          <a:cubicBezTo>
                            <a:pt x="6312494" y="-16477"/>
                            <a:pt x="6449656" y="15449"/>
                            <a:pt x="6606487" y="0"/>
                          </a:cubicBezTo>
                          <a:cubicBezTo>
                            <a:pt x="6763318" y="-15449"/>
                            <a:pt x="7334896" y="79144"/>
                            <a:pt x="7639484" y="0"/>
                          </a:cubicBezTo>
                          <a:cubicBezTo>
                            <a:pt x="7769799" y="36715"/>
                            <a:pt x="7881229" y="107944"/>
                            <a:pt x="7900415" y="260931"/>
                          </a:cubicBezTo>
                          <a:cubicBezTo>
                            <a:pt x="7946239" y="376901"/>
                            <a:pt x="7878261" y="546211"/>
                            <a:pt x="7900415" y="761903"/>
                          </a:cubicBezTo>
                          <a:cubicBezTo>
                            <a:pt x="7922569" y="977595"/>
                            <a:pt x="7891603" y="1168715"/>
                            <a:pt x="7900415" y="1304623"/>
                          </a:cubicBezTo>
                          <a:cubicBezTo>
                            <a:pt x="7909603" y="1447051"/>
                            <a:pt x="7805919" y="1577128"/>
                            <a:pt x="7639484" y="1565554"/>
                          </a:cubicBezTo>
                          <a:cubicBezTo>
                            <a:pt x="7465248" y="1613267"/>
                            <a:pt x="7405919" y="1549225"/>
                            <a:pt x="7219474" y="1565554"/>
                          </a:cubicBezTo>
                          <a:cubicBezTo>
                            <a:pt x="7033029" y="1581883"/>
                            <a:pt x="6655472" y="1557850"/>
                            <a:pt x="6504322" y="1565554"/>
                          </a:cubicBezTo>
                          <a:cubicBezTo>
                            <a:pt x="6353172" y="1573258"/>
                            <a:pt x="6090774" y="1526022"/>
                            <a:pt x="5789170" y="1565554"/>
                          </a:cubicBezTo>
                          <a:cubicBezTo>
                            <a:pt x="5487566" y="1605086"/>
                            <a:pt x="5423466" y="1525783"/>
                            <a:pt x="5295374" y="1565554"/>
                          </a:cubicBezTo>
                          <a:cubicBezTo>
                            <a:pt x="5167282" y="1605325"/>
                            <a:pt x="4914130" y="1533991"/>
                            <a:pt x="4654008" y="1565554"/>
                          </a:cubicBezTo>
                          <a:cubicBezTo>
                            <a:pt x="4393886" y="1597117"/>
                            <a:pt x="4245119" y="1560146"/>
                            <a:pt x="4012641" y="1565554"/>
                          </a:cubicBezTo>
                          <a:cubicBezTo>
                            <a:pt x="3780163" y="1570962"/>
                            <a:pt x="3627012" y="1532896"/>
                            <a:pt x="3518846" y="1565554"/>
                          </a:cubicBezTo>
                          <a:cubicBezTo>
                            <a:pt x="3410681" y="1598212"/>
                            <a:pt x="3246399" y="1512021"/>
                            <a:pt x="3025050" y="1565554"/>
                          </a:cubicBezTo>
                          <a:cubicBezTo>
                            <a:pt x="2803701" y="1619087"/>
                            <a:pt x="2676133" y="1554770"/>
                            <a:pt x="2531255" y="1565554"/>
                          </a:cubicBezTo>
                          <a:cubicBezTo>
                            <a:pt x="2386377" y="1576338"/>
                            <a:pt x="2113525" y="1559202"/>
                            <a:pt x="1889888" y="1565554"/>
                          </a:cubicBezTo>
                          <a:cubicBezTo>
                            <a:pt x="1666251" y="1571906"/>
                            <a:pt x="1551224" y="1534742"/>
                            <a:pt x="1396093" y="1565554"/>
                          </a:cubicBezTo>
                          <a:cubicBezTo>
                            <a:pt x="1240962" y="1596366"/>
                            <a:pt x="1019975" y="1529145"/>
                            <a:pt x="902298" y="1565554"/>
                          </a:cubicBezTo>
                          <a:cubicBezTo>
                            <a:pt x="784622" y="1601963"/>
                            <a:pt x="537417" y="1511966"/>
                            <a:pt x="260931" y="1565554"/>
                          </a:cubicBezTo>
                          <a:cubicBezTo>
                            <a:pt x="115264" y="1569058"/>
                            <a:pt x="7801" y="1428864"/>
                            <a:pt x="0" y="1304623"/>
                          </a:cubicBezTo>
                          <a:cubicBezTo>
                            <a:pt x="-62213" y="1136410"/>
                            <a:pt x="13146" y="1020488"/>
                            <a:pt x="0" y="772340"/>
                          </a:cubicBezTo>
                          <a:cubicBezTo>
                            <a:pt x="-13146" y="524192"/>
                            <a:pt x="57439" y="398970"/>
                            <a:pt x="0" y="260931"/>
                          </a:cubicBezTo>
                          <a:close/>
                        </a:path>
                        <a:path w="7900415" h="1565554" stroke="0" extrusionOk="0">
                          <a:moveTo>
                            <a:pt x="0" y="260931"/>
                          </a:moveTo>
                          <a:cubicBezTo>
                            <a:pt x="10670" y="119731"/>
                            <a:pt x="125339" y="17743"/>
                            <a:pt x="260931" y="0"/>
                          </a:cubicBezTo>
                          <a:cubicBezTo>
                            <a:pt x="564841" y="-4909"/>
                            <a:pt x="638258" y="17733"/>
                            <a:pt x="976083" y="0"/>
                          </a:cubicBezTo>
                          <a:cubicBezTo>
                            <a:pt x="1313908" y="-17733"/>
                            <a:pt x="1157681" y="27139"/>
                            <a:pt x="1322307" y="0"/>
                          </a:cubicBezTo>
                          <a:cubicBezTo>
                            <a:pt x="1486933" y="-27139"/>
                            <a:pt x="1764569" y="54500"/>
                            <a:pt x="1963674" y="0"/>
                          </a:cubicBezTo>
                          <a:cubicBezTo>
                            <a:pt x="2162779" y="-54500"/>
                            <a:pt x="2204149" y="40587"/>
                            <a:pt x="2383684" y="0"/>
                          </a:cubicBezTo>
                          <a:cubicBezTo>
                            <a:pt x="2563219" y="-40587"/>
                            <a:pt x="2826108" y="65972"/>
                            <a:pt x="3098836" y="0"/>
                          </a:cubicBezTo>
                          <a:cubicBezTo>
                            <a:pt x="3371564" y="-65972"/>
                            <a:pt x="3474379" y="34357"/>
                            <a:pt x="3813988" y="0"/>
                          </a:cubicBezTo>
                          <a:cubicBezTo>
                            <a:pt x="4153597" y="-34357"/>
                            <a:pt x="4114691" y="15990"/>
                            <a:pt x="4233998" y="0"/>
                          </a:cubicBezTo>
                          <a:cubicBezTo>
                            <a:pt x="4353305" y="-15990"/>
                            <a:pt x="4599853" y="43204"/>
                            <a:pt x="4801579" y="0"/>
                          </a:cubicBezTo>
                          <a:cubicBezTo>
                            <a:pt x="5003305" y="-43204"/>
                            <a:pt x="5234226" y="77664"/>
                            <a:pt x="5516731" y="0"/>
                          </a:cubicBezTo>
                          <a:cubicBezTo>
                            <a:pt x="5799236" y="-77664"/>
                            <a:pt x="5741278" y="39243"/>
                            <a:pt x="5936741" y="0"/>
                          </a:cubicBezTo>
                          <a:cubicBezTo>
                            <a:pt x="6132204" y="-39243"/>
                            <a:pt x="6222025" y="28496"/>
                            <a:pt x="6430536" y="0"/>
                          </a:cubicBezTo>
                          <a:cubicBezTo>
                            <a:pt x="6639047" y="-28496"/>
                            <a:pt x="6975633" y="55013"/>
                            <a:pt x="7145689" y="0"/>
                          </a:cubicBezTo>
                          <a:cubicBezTo>
                            <a:pt x="7315745" y="-55013"/>
                            <a:pt x="7472504" y="14696"/>
                            <a:pt x="7639484" y="0"/>
                          </a:cubicBezTo>
                          <a:cubicBezTo>
                            <a:pt x="7823606" y="8772"/>
                            <a:pt x="7864503" y="137334"/>
                            <a:pt x="7900415" y="260931"/>
                          </a:cubicBezTo>
                          <a:cubicBezTo>
                            <a:pt x="7925450" y="504228"/>
                            <a:pt x="7896052" y="661330"/>
                            <a:pt x="7900415" y="772340"/>
                          </a:cubicBezTo>
                          <a:cubicBezTo>
                            <a:pt x="7904778" y="883350"/>
                            <a:pt x="7888426" y="1160726"/>
                            <a:pt x="7900415" y="1304623"/>
                          </a:cubicBezTo>
                          <a:cubicBezTo>
                            <a:pt x="7910127" y="1460163"/>
                            <a:pt x="7785470" y="1546575"/>
                            <a:pt x="7639484" y="1565554"/>
                          </a:cubicBezTo>
                          <a:cubicBezTo>
                            <a:pt x="7436391" y="1605750"/>
                            <a:pt x="7252458" y="1528575"/>
                            <a:pt x="6924332" y="1565554"/>
                          </a:cubicBezTo>
                          <a:cubicBezTo>
                            <a:pt x="6596206" y="1602533"/>
                            <a:pt x="6534033" y="1513404"/>
                            <a:pt x="6430536" y="1565554"/>
                          </a:cubicBezTo>
                          <a:cubicBezTo>
                            <a:pt x="6327039" y="1617704"/>
                            <a:pt x="6109582" y="1551841"/>
                            <a:pt x="5862955" y="1565554"/>
                          </a:cubicBezTo>
                          <a:cubicBezTo>
                            <a:pt x="5616328" y="1579267"/>
                            <a:pt x="5610144" y="1529611"/>
                            <a:pt x="5516731" y="1565554"/>
                          </a:cubicBezTo>
                          <a:cubicBezTo>
                            <a:pt x="5423318" y="1601497"/>
                            <a:pt x="5141814" y="1514750"/>
                            <a:pt x="5022936" y="1565554"/>
                          </a:cubicBezTo>
                          <a:cubicBezTo>
                            <a:pt x="4904058" y="1616358"/>
                            <a:pt x="4529658" y="1551939"/>
                            <a:pt x="4307784" y="1565554"/>
                          </a:cubicBezTo>
                          <a:cubicBezTo>
                            <a:pt x="4085910" y="1579169"/>
                            <a:pt x="3775461" y="1537610"/>
                            <a:pt x="3592631" y="1565554"/>
                          </a:cubicBezTo>
                          <a:cubicBezTo>
                            <a:pt x="3409801" y="1593498"/>
                            <a:pt x="3133022" y="1544355"/>
                            <a:pt x="2951265" y="1565554"/>
                          </a:cubicBezTo>
                          <a:cubicBezTo>
                            <a:pt x="2769508" y="1586753"/>
                            <a:pt x="2521856" y="1528715"/>
                            <a:pt x="2309898" y="1565554"/>
                          </a:cubicBezTo>
                          <a:cubicBezTo>
                            <a:pt x="2097940" y="1602393"/>
                            <a:pt x="1875764" y="1522144"/>
                            <a:pt x="1594746" y="1565554"/>
                          </a:cubicBezTo>
                          <a:cubicBezTo>
                            <a:pt x="1313728" y="1608964"/>
                            <a:pt x="1257347" y="1508067"/>
                            <a:pt x="1027165" y="1565554"/>
                          </a:cubicBezTo>
                          <a:cubicBezTo>
                            <a:pt x="796983" y="1623041"/>
                            <a:pt x="586078" y="1515507"/>
                            <a:pt x="260931" y="1565554"/>
                          </a:cubicBezTo>
                          <a:cubicBezTo>
                            <a:pt x="105449" y="1574321"/>
                            <a:pt x="6402" y="1442869"/>
                            <a:pt x="0" y="1304623"/>
                          </a:cubicBezTo>
                          <a:cubicBezTo>
                            <a:pt x="-32701" y="1061693"/>
                            <a:pt x="54678" y="964582"/>
                            <a:pt x="0" y="761903"/>
                          </a:cubicBezTo>
                          <a:cubicBezTo>
                            <a:pt x="-54678" y="559224"/>
                            <a:pt x="56107" y="452455"/>
                            <a:pt x="0" y="26093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000" b="1" dirty="0">
                  <a:latin typeface="Malacitana-Sans"/>
                  <a:cs typeface="Calibri"/>
                </a:rPr>
                <a:t>Fundamento en leyes de </a:t>
              </a:r>
              <a:endParaRPr lang="es-ES" sz="4000" dirty="0">
                <a:latin typeface="Malacitana-Sans"/>
                <a:cs typeface="Calibri"/>
              </a:endParaRPr>
            </a:p>
            <a:p>
              <a:r>
                <a:rPr lang="es-ES" sz="4000" b="1" dirty="0">
                  <a:latin typeface="Malacitana-Sans"/>
                  <a:cs typeface="Calibri"/>
                </a:rPr>
                <a:t>mecánica cuántica.</a:t>
              </a:r>
              <a:endParaRPr lang="es-ES" sz="4000" dirty="0">
                <a:latin typeface="Malacitana-Sans"/>
                <a:cs typeface="Calibri" panose="020F0502020204030204"/>
              </a:endParaRPr>
            </a:p>
          </p:txBody>
        </p:sp>
        <p:sp>
          <p:nvSpPr>
            <p:cNvPr id="6" name="Flecha: hacia abajo 5">
              <a:extLst>
                <a:ext uri="{FF2B5EF4-FFF2-40B4-BE49-F238E27FC236}">
                  <a16:creationId xmlns:a16="http://schemas.microsoft.com/office/drawing/2014/main" id="{E9BE223C-6535-2E2D-E174-1B5F2037C5D2}"/>
                </a:ext>
              </a:extLst>
            </p:cNvPr>
            <p:cNvSpPr/>
            <p:nvPr/>
          </p:nvSpPr>
          <p:spPr>
            <a:xfrm>
              <a:off x="6462194" y="3278922"/>
              <a:ext cx="1006144" cy="953872"/>
            </a:xfrm>
            <a:prstGeom prst="downArrow">
              <a:avLst/>
            </a:prstGeom>
            <a:solidFill>
              <a:srgbClr val="C6E1E4"/>
            </a:solidFill>
            <a:ln>
              <a:solidFill>
                <a:srgbClr val="BFD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978975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85</TotalTime>
  <Words>4165</Words>
  <Application>Microsoft Office PowerPoint</Application>
  <PresentationFormat>On-screen Show (4:3)</PresentationFormat>
  <Paragraphs>630</Paragraphs>
  <Slides>79</Slides>
  <Notes>44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Aptos</vt:lpstr>
      <vt:lpstr>Arial</vt:lpstr>
      <vt:lpstr>Calibri</vt:lpstr>
      <vt:lpstr>Calibri Light</vt:lpstr>
      <vt:lpstr>Cambria Math</vt:lpstr>
      <vt:lpstr>Malacitana-Sans</vt:lpstr>
      <vt:lpstr>Roboto Bold</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marinaperez</dc:creator>
  <cp:lastModifiedBy>Álvaro Manuel Aparicio Morales</cp:lastModifiedBy>
  <cp:revision>65</cp:revision>
  <dcterms:created xsi:type="dcterms:W3CDTF">2024-01-25T10:10:13Z</dcterms:created>
  <dcterms:modified xsi:type="dcterms:W3CDTF">2024-09-24T21:50:48Z</dcterms:modified>
</cp:coreProperties>
</file>